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wmf" ContentType="image/x-w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8" r:id="rId3"/>
    <p:sldId id="259" r:id="rId5"/>
    <p:sldId id="260" r:id="rId6"/>
    <p:sldId id="282" r:id="rId7"/>
    <p:sldId id="283" r:id="rId8"/>
    <p:sldId id="284" r:id="rId9"/>
    <p:sldId id="285" r:id="rId10"/>
    <p:sldId id="286" r:id="rId11"/>
    <p:sldId id="287" r:id="rId12"/>
    <p:sldId id="277" r:id="rId13"/>
    <p:sldId id="278"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FDFE"/>
    <a:srgbClr val="F2F2F2"/>
    <a:srgbClr val="0F73EE"/>
    <a:srgbClr val="1F4E79"/>
    <a:srgbClr val="E3C9F7"/>
    <a:srgbClr val="6E0876"/>
    <a:srgbClr val="731AB6"/>
    <a:srgbClr val="740A47"/>
    <a:srgbClr val="720C4E"/>
    <a:srgbClr val="700E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796" autoAdjust="0"/>
    <p:restoredTop sz="90424" autoAdjust="0"/>
  </p:normalViewPr>
  <p:slideViewPr>
    <p:cSldViewPr snapToGrid="0" showGuides="1">
      <p:cViewPr varScale="1">
        <p:scale>
          <a:sx n="56" d="100"/>
          <a:sy n="56" d="100"/>
        </p:scale>
        <p:origin x="90" y="360"/>
      </p:cViewPr>
      <p:guideLst>
        <p:guide orient="horz" pos="2137"/>
        <p:guide pos="3931"/>
      </p:guideLst>
    </p:cSldViewPr>
  </p:slideViewPr>
  <p:notesTextViewPr>
    <p:cViewPr>
      <p:scale>
        <a:sx n="150" d="100"/>
        <a:sy n="15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4" Type="http://schemas.openxmlformats.org/officeDocument/2006/relationships/image" Target="../media/image15.wmf"/><Relationship Id="rId3" Type="http://schemas.openxmlformats.org/officeDocument/2006/relationships/image" Target="../media/image14.wmf"/><Relationship Id="rId2" Type="http://schemas.openxmlformats.org/officeDocument/2006/relationships/image" Target="../media/image13.wmf"/><Relationship Id="rId1" Type="http://schemas.openxmlformats.org/officeDocument/2006/relationships/image" Target="../media/image12.wmf"/></Relationships>
</file>

<file path=ppt/media/>
</file>

<file path=ppt/media/image1.png>
</file>

<file path=ppt/media/image10.png>
</file>

<file path=ppt/media/image11.png>
</file>

<file path=ppt/media/image12.wmf>
</file>

<file path=ppt/media/image13.wmf>
</file>

<file path=ppt/media/image14.wmf>
</file>

<file path=ppt/media/image15.wmf>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D13D94-3B84-4F7C-A457-BAB026D08DB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04C284-C97B-4A78-9B6C-3354FD79A64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14" y="0"/>
            <a:ext cx="12181172" cy="6858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p:spPr>
      </p:pic>
      <p:pic>
        <p:nvPicPr>
          <p:cNvPr id="8" name="图片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9" Type="http://schemas.openxmlformats.org/officeDocument/2006/relationships/image" Target="../media/image15.wmf"/><Relationship Id="rId8" Type="http://schemas.openxmlformats.org/officeDocument/2006/relationships/oleObject" Target="../embeddings/oleObject4.bin"/><Relationship Id="rId7" Type="http://schemas.openxmlformats.org/officeDocument/2006/relationships/image" Target="../media/image14.wmf"/><Relationship Id="rId6" Type="http://schemas.openxmlformats.org/officeDocument/2006/relationships/oleObject" Target="../embeddings/oleObject3.bin"/><Relationship Id="rId5" Type="http://schemas.openxmlformats.org/officeDocument/2006/relationships/image" Target="../media/image13.wmf"/><Relationship Id="rId4" Type="http://schemas.openxmlformats.org/officeDocument/2006/relationships/oleObject" Target="../embeddings/oleObject2.bin"/><Relationship Id="rId3" Type="http://schemas.openxmlformats.org/officeDocument/2006/relationships/tags" Target="../tags/tag7.xml"/><Relationship Id="rId2" Type="http://schemas.openxmlformats.org/officeDocument/2006/relationships/image" Target="../media/image12.wmf"/><Relationship Id="rId11" Type="http://schemas.openxmlformats.org/officeDocument/2006/relationships/vmlDrawing" Target="../drawings/vmlDrawing1.vml"/><Relationship Id="rId10" Type="http://schemas.openxmlformats.org/officeDocument/2006/relationships/slideLayout" Target="../slideLayouts/slideLayout2.xml"/><Relationship Id="rId1" Type="http://schemas.openxmlformats.org/officeDocument/2006/relationships/oleObject" Target="../embeddings/oleObject1.bin"/></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9.jpe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7"/>
          <p:cNvSpPr txBox="1"/>
          <p:nvPr/>
        </p:nvSpPr>
        <p:spPr>
          <a:xfrm>
            <a:off x="1862086" y="3434063"/>
            <a:ext cx="3051417" cy="748030"/>
          </a:xfrm>
          <a:prstGeom prst="rect">
            <a:avLst/>
          </a:prstGeom>
          <a:noFill/>
        </p:spPr>
        <p:txBody>
          <a:bodyPr wrap="square">
            <a:spAutoFit/>
          </a:bodyPr>
          <a:lstStyle/>
          <a:p>
            <a:pPr marR="0" defTabSz="1217930" fontAlgn="auto">
              <a:buClrTx/>
              <a:buSzTx/>
              <a:buFont typeface="Arial" panose="020B0604020202020204" pitchFamily="34" charset="0"/>
              <a:defRPr/>
            </a:pPr>
            <a:r>
              <a:rPr kumimoji="0" lang="zh-CN" altLang="en-US"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rPr>
              <a:t>第</a:t>
            </a:r>
            <a:r>
              <a:rPr kumimoji="0" lang="en-US" altLang="zh-CN"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rPr>
              <a:t>1</a:t>
            </a:r>
            <a:r>
              <a:rPr kumimoji="0" lang="zh-CN" altLang="en-US"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rPr>
              <a:t>章 概论</a:t>
            </a:r>
            <a:endParaRPr kumimoji="0" lang="zh-CN" altLang="en-US"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endParaRPr>
          </a:p>
        </p:txBody>
      </p:sp>
      <p:grpSp>
        <p:nvGrpSpPr>
          <p:cNvPr id="20" name="组合 19"/>
          <p:cNvGrpSpPr/>
          <p:nvPr/>
        </p:nvGrpSpPr>
        <p:grpSpPr>
          <a:xfrm>
            <a:off x="2576451" y="1645590"/>
            <a:ext cx="1622688" cy="1622688"/>
            <a:chOff x="882649" y="2219325"/>
            <a:chExt cx="2070101" cy="2070101"/>
          </a:xfrm>
        </p:grpSpPr>
        <p:sp>
          <p:nvSpPr>
            <p:cNvPr id="21" name="椭圆 20"/>
            <p:cNvSpPr/>
            <p:nvPr/>
          </p:nvSpPr>
          <p:spPr>
            <a:xfrm>
              <a:off x="1019174" y="2355850"/>
              <a:ext cx="1797050" cy="1797050"/>
            </a:xfrm>
            <a:prstGeom prst="ellipse">
              <a:avLst/>
            </a:prstGeom>
            <a:noFill/>
            <a:ln>
              <a:solidFill>
                <a:srgbClr val="0F73E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accent5">
                      <a:lumMod val="50000"/>
                    </a:schemeClr>
                  </a:solidFill>
                  <a:effectLst/>
                  <a:latin typeface="+mj-lt"/>
                  <a:ea typeface="微软雅黑 Light" panose="020B0502040204020203" pitchFamily="34" charset="-122"/>
                  <a:cs typeface="+mn-ea"/>
                  <a:sym typeface="+mn-lt"/>
                </a:rPr>
                <a:t>01</a:t>
              </a:r>
              <a:endParaRPr lang="en-US" sz="4000" b="1" dirty="0">
                <a:solidFill>
                  <a:schemeClr val="accent5">
                    <a:lumMod val="50000"/>
                  </a:schemeClr>
                </a:solidFill>
                <a:effectLst/>
                <a:latin typeface="+mj-lt"/>
                <a:cs typeface="+mn-ea"/>
                <a:sym typeface="+mn-lt"/>
              </a:endParaRPr>
            </a:p>
          </p:txBody>
        </p:sp>
        <p:sp>
          <p:nvSpPr>
            <p:cNvPr id="22" name="空心弧 21"/>
            <p:cNvSpPr/>
            <p:nvPr/>
          </p:nvSpPr>
          <p:spPr>
            <a:xfrm rot="7613872">
              <a:off x="882649" y="2219325"/>
              <a:ext cx="2070101" cy="2070101"/>
            </a:xfrm>
            <a:prstGeom prst="blockArc">
              <a:avLst>
                <a:gd name="adj1" fmla="val 10800000"/>
                <a:gd name="adj2" fmla="val 3959450"/>
                <a:gd name="adj3" fmla="val 6684"/>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mn-ea"/>
                <a:sym typeface="+mn-lt"/>
              </a:endParaRPr>
            </a:p>
          </p:txBody>
        </p:sp>
      </p:grpSp>
      <p:grpSp>
        <p:nvGrpSpPr>
          <p:cNvPr id="38" name="组合 37"/>
          <p:cNvGrpSpPr/>
          <p:nvPr/>
        </p:nvGrpSpPr>
        <p:grpSpPr>
          <a:xfrm>
            <a:off x="5562189" y="1170848"/>
            <a:ext cx="4963698" cy="617070"/>
            <a:chOff x="5493750" y="892151"/>
            <a:chExt cx="4963698" cy="617070"/>
          </a:xfrm>
        </p:grpSpPr>
        <p:sp>
          <p:nvSpPr>
            <p:cNvPr id="23" name="矩形: 圆角 22"/>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12"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37" name="矩形: 圆角 36"/>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1.1</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什么是信息隐藏</a:t>
              </a:r>
              <a:endParaRPr lang="zh-CN" altLang="en-US" sz="2400" dirty="0">
                <a:solidFill>
                  <a:schemeClr val="tx1">
                    <a:lumMod val="85000"/>
                    <a:lumOff val="15000"/>
                  </a:schemeClr>
                </a:solidFill>
                <a:latin typeface="+mj-ea"/>
                <a:ea typeface="+mj-ea"/>
                <a:cs typeface="+mn-ea"/>
                <a:sym typeface="+mn-lt"/>
              </a:endParaRPr>
            </a:p>
          </p:txBody>
        </p:sp>
      </p:grpSp>
      <p:grpSp>
        <p:nvGrpSpPr>
          <p:cNvPr id="67" name="组合 66"/>
          <p:cNvGrpSpPr/>
          <p:nvPr/>
        </p:nvGrpSpPr>
        <p:grpSpPr>
          <a:xfrm>
            <a:off x="5562189" y="2036857"/>
            <a:ext cx="4963698" cy="617070"/>
            <a:chOff x="5493750" y="892151"/>
            <a:chExt cx="4963698" cy="617070"/>
          </a:xfrm>
        </p:grpSpPr>
        <p:sp>
          <p:nvSpPr>
            <p:cNvPr id="68" name="矩形: 圆角 67"/>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69"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70" name="矩形: 圆角 69"/>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1.2</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信息隐藏的历史回顾</a:t>
              </a:r>
              <a:endParaRPr lang="zh-CN" altLang="en-US" sz="2400" dirty="0">
                <a:solidFill>
                  <a:schemeClr val="tx1">
                    <a:lumMod val="85000"/>
                    <a:lumOff val="15000"/>
                  </a:schemeClr>
                </a:solidFill>
                <a:latin typeface="+mj-ea"/>
                <a:ea typeface="+mj-ea"/>
                <a:cs typeface="+mn-ea"/>
                <a:sym typeface="+mn-lt"/>
              </a:endParaRPr>
            </a:p>
          </p:txBody>
        </p:sp>
      </p:grpSp>
      <p:grpSp>
        <p:nvGrpSpPr>
          <p:cNvPr id="71" name="组合 70"/>
          <p:cNvGrpSpPr/>
          <p:nvPr/>
        </p:nvGrpSpPr>
        <p:grpSpPr>
          <a:xfrm>
            <a:off x="5562189" y="2902866"/>
            <a:ext cx="4963698" cy="617070"/>
            <a:chOff x="5493750" y="892151"/>
            <a:chExt cx="4963698" cy="617070"/>
          </a:xfrm>
        </p:grpSpPr>
        <p:sp>
          <p:nvSpPr>
            <p:cNvPr id="72" name="矩形: 圆角 71"/>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73"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74" name="矩形: 圆角 73"/>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1.3</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分类和发展现状</a:t>
              </a:r>
              <a:endParaRPr lang="zh-CN" altLang="en-US" sz="2400" dirty="0">
                <a:solidFill>
                  <a:schemeClr val="tx1">
                    <a:lumMod val="85000"/>
                    <a:lumOff val="15000"/>
                  </a:schemeClr>
                </a:solidFill>
                <a:latin typeface="+mj-ea"/>
                <a:ea typeface="+mj-ea"/>
                <a:cs typeface="+mn-ea"/>
                <a:sym typeface="+mn-lt"/>
              </a:endParaRPr>
            </a:p>
          </p:txBody>
        </p:sp>
      </p:grpSp>
      <p:grpSp>
        <p:nvGrpSpPr>
          <p:cNvPr id="75" name="组合 74"/>
          <p:cNvGrpSpPr/>
          <p:nvPr/>
        </p:nvGrpSpPr>
        <p:grpSpPr>
          <a:xfrm>
            <a:off x="5562189" y="3768875"/>
            <a:ext cx="4963698" cy="617070"/>
            <a:chOff x="5493750" y="892151"/>
            <a:chExt cx="4963698" cy="617070"/>
          </a:xfrm>
        </p:grpSpPr>
        <p:sp>
          <p:nvSpPr>
            <p:cNvPr id="76" name="矩形: 圆角 75"/>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77"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78" name="矩形: 圆角 77"/>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1.4</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信息隐藏算法性能指标</a:t>
              </a:r>
              <a:endParaRPr lang="zh-CN" altLang="en-US" sz="2400" dirty="0">
                <a:solidFill>
                  <a:schemeClr val="tx1">
                    <a:lumMod val="85000"/>
                    <a:lumOff val="15000"/>
                  </a:schemeClr>
                </a:solidFill>
                <a:latin typeface="+mj-ea"/>
                <a:ea typeface="+mj-ea"/>
                <a:cs typeface="+mn-ea"/>
                <a:sym typeface="+mn-lt"/>
              </a:endParaRPr>
            </a:p>
          </p:txBody>
        </p:sp>
      </p:grpSp>
      <p:grpSp>
        <p:nvGrpSpPr>
          <p:cNvPr id="79" name="组合 78"/>
          <p:cNvGrpSpPr/>
          <p:nvPr/>
        </p:nvGrpSpPr>
        <p:grpSpPr>
          <a:xfrm>
            <a:off x="5562189" y="4634884"/>
            <a:ext cx="4963698" cy="617070"/>
            <a:chOff x="5493750" y="892151"/>
            <a:chExt cx="4963698" cy="617070"/>
          </a:xfrm>
        </p:grpSpPr>
        <p:sp>
          <p:nvSpPr>
            <p:cNvPr id="80" name="矩形: 圆角 79"/>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81"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82" name="矩形: 圆角 81"/>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1.5 </a:t>
              </a:r>
              <a:r>
                <a:rPr lang="zh-CN" altLang="en-US" sz="2400" dirty="0">
                  <a:solidFill>
                    <a:schemeClr val="tx1">
                      <a:lumMod val="85000"/>
                      <a:lumOff val="15000"/>
                    </a:schemeClr>
                  </a:solidFill>
                  <a:latin typeface="+mj-ea"/>
                  <a:ea typeface="+mj-ea"/>
                  <a:cs typeface="+mn-ea"/>
                  <a:sym typeface="+mn-lt"/>
                </a:rPr>
                <a:t>可视密码学与信息分存</a:t>
              </a:r>
              <a:endParaRPr lang="zh-CN" altLang="en-US" sz="2400" dirty="0">
                <a:solidFill>
                  <a:schemeClr val="tx1">
                    <a:lumMod val="85000"/>
                    <a:lumOff val="15000"/>
                  </a:schemeClr>
                </a:solidFill>
                <a:latin typeface="+mj-ea"/>
                <a:ea typeface="+mj-ea"/>
                <a:cs typeface="+mn-ea"/>
                <a:sym typeface="+mn-lt"/>
              </a:endParaRPr>
            </a:p>
          </p:txBody>
        </p:sp>
      </p:grpSp>
      <p:grpSp>
        <p:nvGrpSpPr>
          <p:cNvPr id="83" name="组合 82"/>
          <p:cNvGrpSpPr/>
          <p:nvPr/>
        </p:nvGrpSpPr>
        <p:grpSpPr>
          <a:xfrm>
            <a:off x="5562189" y="5500893"/>
            <a:ext cx="4963698" cy="617070"/>
            <a:chOff x="5493750" y="892151"/>
            <a:chExt cx="4963698" cy="617070"/>
          </a:xfrm>
        </p:grpSpPr>
        <p:sp>
          <p:nvSpPr>
            <p:cNvPr id="84" name="矩形: 圆角 83"/>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85"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86" name="矩形: 圆角 85"/>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1.6</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叠像术</a:t>
              </a:r>
              <a:endParaRPr lang="zh-CN" altLang="en-US" sz="2400" dirty="0">
                <a:solidFill>
                  <a:schemeClr val="tx1">
                    <a:lumMod val="85000"/>
                    <a:lumOff val="15000"/>
                  </a:schemeClr>
                </a:solidFill>
                <a:latin typeface="+mj-ea"/>
                <a:ea typeface="+mj-ea"/>
                <a:cs typeface="+mn-ea"/>
                <a:sym typeface="+mn-l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750" fill="hold"/>
                                        <p:tgtEl>
                                          <p:spTgt spid="20"/>
                                        </p:tgtEl>
                                        <p:attrNameLst>
                                          <p:attrName>ppt_w</p:attrName>
                                        </p:attrNameLst>
                                      </p:cBhvr>
                                      <p:tavLst>
                                        <p:tav tm="0">
                                          <p:val>
                                            <p:fltVal val="0"/>
                                          </p:val>
                                        </p:tav>
                                        <p:tav tm="100000">
                                          <p:val>
                                            <p:strVal val="#ppt_w"/>
                                          </p:val>
                                        </p:tav>
                                      </p:tavLst>
                                    </p:anim>
                                    <p:anim calcmode="lin" valueType="num">
                                      <p:cBhvr>
                                        <p:cTn id="8" dur="750" fill="hold"/>
                                        <p:tgtEl>
                                          <p:spTgt spid="20"/>
                                        </p:tgtEl>
                                        <p:attrNameLst>
                                          <p:attrName>ppt_h</p:attrName>
                                        </p:attrNameLst>
                                      </p:cBhvr>
                                      <p:tavLst>
                                        <p:tav tm="0">
                                          <p:val>
                                            <p:fltVal val="0"/>
                                          </p:val>
                                        </p:tav>
                                        <p:tav tm="100000">
                                          <p:val>
                                            <p:strVal val="#ppt_h"/>
                                          </p:val>
                                        </p:tav>
                                      </p:tavLst>
                                    </p:anim>
                                    <p:animEffect transition="in" filter="fade">
                                      <p:cBhvr>
                                        <p:cTn id="9" dur="750"/>
                                        <p:tgtEl>
                                          <p:spTgt spid="20"/>
                                        </p:tgtEl>
                                      </p:cBhvr>
                                    </p:animEffect>
                                  </p:childTnLst>
                                </p:cTn>
                              </p:par>
                              <p:par>
                                <p:cTn id="10" presetID="22" presetClass="entr" presetSubtype="8" fill="hold" grpId="0" nodeType="withEffect">
                                  <p:stCondLst>
                                    <p:cond delay="30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childTnLst>
                          </p:cTn>
                        </p:par>
                        <p:par>
                          <p:cTn id="13" fill="hold">
                            <p:stCondLst>
                              <p:cond delay="1000"/>
                            </p:stCondLst>
                            <p:childTnLst>
                              <p:par>
                                <p:cTn id="14" presetID="17" presetClass="entr" presetSubtype="8" fill="hold" nodeType="afterEffect">
                                  <p:stCondLst>
                                    <p:cond delay="0"/>
                                  </p:stCondLst>
                                  <p:childTnLst>
                                    <p:set>
                                      <p:cBhvr>
                                        <p:cTn id="15" dur="1" fill="hold">
                                          <p:stCondLst>
                                            <p:cond delay="0"/>
                                          </p:stCondLst>
                                        </p:cTn>
                                        <p:tgtEl>
                                          <p:spTgt spid="38"/>
                                        </p:tgtEl>
                                        <p:attrNameLst>
                                          <p:attrName>style.visibility</p:attrName>
                                        </p:attrNameLst>
                                      </p:cBhvr>
                                      <p:to>
                                        <p:strVal val="visible"/>
                                      </p:to>
                                    </p:set>
                                    <p:anim calcmode="lin" valueType="num">
                                      <p:cBhvr>
                                        <p:cTn id="16" dur="500" fill="hold"/>
                                        <p:tgtEl>
                                          <p:spTgt spid="38"/>
                                        </p:tgtEl>
                                        <p:attrNameLst>
                                          <p:attrName>ppt_x</p:attrName>
                                        </p:attrNameLst>
                                      </p:cBhvr>
                                      <p:tavLst>
                                        <p:tav tm="0">
                                          <p:val>
                                            <p:strVal val="#ppt_x-#ppt_w/2"/>
                                          </p:val>
                                        </p:tav>
                                        <p:tav tm="100000">
                                          <p:val>
                                            <p:strVal val="#ppt_x"/>
                                          </p:val>
                                        </p:tav>
                                      </p:tavLst>
                                    </p:anim>
                                    <p:anim calcmode="lin" valueType="num">
                                      <p:cBhvr>
                                        <p:cTn id="17" dur="500" fill="hold"/>
                                        <p:tgtEl>
                                          <p:spTgt spid="38"/>
                                        </p:tgtEl>
                                        <p:attrNameLst>
                                          <p:attrName>ppt_y</p:attrName>
                                        </p:attrNameLst>
                                      </p:cBhvr>
                                      <p:tavLst>
                                        <p:tav tm="0">
                                          <p:val>
                                            <p:strVal val="#ppt_y"/>
                                          </p:val>
                                        </p:tav>
                                        <p:tav tm="100000">
                                          <p:val>
                                            <p:strVal val="#ppt_y"/>
                                          </p:val>
                                        </p:tav>
                                      </p:tavLst>
                                    </p:anim>
                                    <p:anim calcmode="lin" valueType="num">
                                      <p:cBhvr>
                                        <p:cTn id="18" dur="500" fill="hold"/>
                                        <p:tgtEl>
                                          <p:spTgt spid="38"/>
                                        </p:tgtEl>
                                        <p:attrNameLst>
                                          <p:attrName>ppt_w</p:attrName>
                                        </p:attrNameLst>
                                      </p:cBhvr>
                                      <p:tavLst>
                                        <p:tav tm="0">
                                          <p:val>
                                            <p:fltVal val="0"/>
                                          </p:val>
                                        </p:tav>
                                        <p:tav tm="100000">
                                          <p:val>
                                            <p:strVal val="#ppt_w"/>
                                          </p:val>
                                        </p:tav>
                                      </p:tavLst>
                                    </p:anim>
                                    <p:anim calcmode="lin" valueType="num">
                                      <p:cBhvr>
                                        <p:cTn id="19" dur="500" fill="hold"/>
                                        <p:tgtEl>
                                          <p:spTgt spid="38"/>
                                        </p:tgtEl>
                                        <p:attrNameLst>
                                          <p:attrName>ppt_h</p:attrName>
                                        </p:attrNameLst>
                                      </p:cBhvr>
                                      <p:tavLst>
                                        <p:tav tm="0">
                                          <p:val>
                                            <p:strVal val="#ppt_h"/>
                                          </p:val>
                                        </p:tav>
                                        <p:tav tm="100000">
                                          <p:val>
                                            <p:strVal val="#ppt_h"/>
                                          </p:val>
                                        </p:tav>
                                      </p:tavLst>
                                    </p:anim>
                                  </p:childTnLst>
                                </p:cTn>
                              </p:par>
                            </p:childTnLst>
                          </p:cTn>
                        </p:par>
                        <p:par>
                          <p:cTn id="20" fill="hold">
                            <p:stCondLst>
                              <p:cond delay="1500"/>
                            </p:stCondLst>
                            <p:childTnLst>
                              <p:par>
                                <p:cTn id="21" presetID="17" presetClass="entr" presetSubtype="8" fill="hold" nodeType="afterEffect">
                                  <p:stCondLst>
                                    <p:cond delay="0"/>
                                  </p:stCondLst>
                                  <p:childTnLst>
                                    <p:set>
                                      <p:cBhvr>
                                        <p:cTn id="22" dur="1" fill="hold">
                                          <p:stCondLst>
                                            <p:cond delay="0"/>
                                          </p:stCondLst>
                                        </p:cTn>
                                        <p:tgtEl>
                                          <p:spTgt spid="67"/>
                                        </p:tgtEl>
                                        <p:attrNameLst>
                                          <p:attrName>style.visibility</p:attrName>
                                        </p:attrNameLst>
                                      </p:cBhvr>
                                      <p:to>
                                        <p:strVal val="visible"/>
                                      </p:to>
                                    </p:set>
                                    <p:anim calcmode="lin" valueType="num">
                                      <p:cBhvr>
                                        <p:cTn id="23" dur="500" fill="hold"/>
                                        <p:tgtEl>
                                          <p:spTgt spid="67"/>
                                        </p:tgtEl>
                                        <p:attrNameLst>
                                          <p:attrName>ppt_x</p:attrName>
                                        </p:attrNameLst>
                                      </p:cBhvr>
                                      <p:tavLst>
                                        <p:tav tm="0">
                                          <p:val>
                                            <p:strVal val="#ppt_x-#ppt_w/2"/>
                                          </p:val>
                                        </p:tav>
                                        <p:tav tm="100000">
                                          <p:val>
                                            <p:strVal val="#ppt_x"/>
                                          </p:val>
                                        </p:tav>
                                      </p:tavLst>
                                    </p:anim>
                                    <p:anim calcmode="lin" valueType="num">
                                      <p:cBhvr>
                                        <p:cTn id="24" dur="500" fill="hold"/>
                                        <p:tgtEl>
                                          <p:spTgt spid="67"/>
                                        </p:tgtEl>
                                        <p:attrNameLst>
                                          <p:attrName>ppt_y</p:attrName>
                                        </p:attrNameLst>
                                      </p:cBhvr>
                                      <p:tavLst>
                                        <p:tav tm="0">
                                          <p:val>
                                            <p:strVal val="#ppt_y"/>
                                          </p:val>
                                        </p:tav>
                                        <p:tav tm="100000">
                                          <p:val>
                                            <p:strVal val="#ppt_y"/>
                                          </p:val>
                                        </p:tav>
                                      </p:tavLst>
                                    </p:anim>
                                    <p:anim calcmode="lin" valueType="num">
                                      <p:cBhvr>
                                        <p:cTn id="25" dur="500" fill="hold"/>
                                        <p:tgtEl>
                                          <p:spTgt spid="67"/>
                                        </p:tgtEl>
                                        <p:attrNameLst>
                                          <p:attrName>ppt_w</p:attrName>
                                        </p:attrNameLst>
                                      </p:cBhvr>
                                      <p:tavLst>
                                        <p:tav tm="0">
                                          <p:val>
                                            <p:fltVal val="0"/>
                                          </p:val>
                                        </p:tav>
                                        <p:tav tm="100000">
                                          <p:val>
                                            <p:strVal val="#ppt_w"/>
                                          </p:val>
                                        </p:tav>
                                      </p:tavLst>
                                    </p:anim>
                                    <p:anim calcmode="lin" valueType="num">
                                      <p:cBhvr>
                                        <p:cTn id="26" dur="500" fill="hold"/>
                                        <p:tgtEl>
                                          <p:spTgt spid="67"/>
                                        </p:tgtEl>
                                        <p:attrNameLst>
                                          <p:attrName>ppt_h</p:attrName>
                                        </p:attrNameLst>
                                      </p:cBhvr>
                                      <p:tavLst>
                                        <p:tav tm="0">
                                          <p:val>
                                            <p:strVal val="#ppt_h"/>
                                          </p:val>
                                        </p:tav>
                                        <p:tav tm="100000">
                                          <p:val>
                                            <p:strVal val="#ppt_h"/>
                                          </p:val>
                                        </p:tav>
                                      </p:tavLst>
                                    </p:anim>
                                  </p:childTnLst>
                                </p:cTn>
                              </p:par>
                            </p:childTnLst>
                          </p:cTn>
                        </p:par>
                        <p:par>
                          <p:cTn id="27" fill="hold">
                            <p:stCondLst>
                              <p:cond delay="2000"/>
                            </p:stCondLst>
                            <p:childTnLst>
                              <p:par>
                                <p:cTn id="28" presetID="17" presetClass="entr" presetSubtype="8" fill="hold" nodeType="afterEffect">
                                  <p:stCondLst>
                                    <p:cond delay="0"/>
                                  </p:stCondLst>
                                  <p:childTnLst>
                                    <p:set>
                                      <p:cBhvr>
                                        <p:cTn id="29" dur="1" fill="hold">
                                          <p:stCondLst>
                                            <p:cond delay="0"/>
                                          </p:stCondLst>
                                        </p:cTn>
                                        <p:tgtEl>
                                          <p:spTgt spid="71"/>
                                        </p:tgtEl>
                                        <p:attrNameLst>
                                          <p:attrName>style.visibility</p:attrName>
                                        </p:attrNameLst>
                                      </p:cBhvr>
                                      <p:to>
                                        <p:strVal val="visible"/>
                                      </p:to>
                                    </p:set>
                                    <p:anim calcmode="lin" valueType="num">
                                      <p:cBhvr>
                                        <p:cTn id="30" dur="500" fill="hold"/>
                                        <p:tgtEl>
                                          <p:spTgt spid="71"/>
                                        </p:tgtEl>
                                        <p:attrNameLst>
                                          <p:attrName>ppt_x</p:attrName>
                                        </p:attrNameLst>
                                      </p:cBhvr>
                                      <p:tavLst>
                                        <p:tav tm="0">
                                          <p:val>
                                            <p:strVal val="#ppt_x-#ppt_w/2"/>
                                          </p:val>
                                        </p:tav>
                                        <p:tav tm="100000">
                                          <p:val>
                                            <p:strVal val="#ppt_x"/>
                                          </p:val>
                                        </p:tav>
                                      </p:tavLst>
                                    </p:anim>
                                    <p:anim calcmode="lin" valueType="num">
                                      <p:cBhvr>
                                        <p:cTn id="31" dur="500" fill="hold"/>
                                        <p:tgtEl>
                                          <p:spTgt spid="71"/>
                                        </p:tgtEl>
                                        <p:attrNameLst>
                                          <p:attrName>ppt_y</p:attrName>
                                        </p:attrNameLst>
                                      </p:cBhvr>
                                      <p:tavLst>
                                        <p:tav tm="0">
                                          <p:val>
                                            <p:strVal val="#ppt_y"/>
                                          </p:val>
                                        </p:tav>
                                        <p:tav tm="100000">
                                          <p:val>
                                            <p:strVal val="#ppt_y"/>
                                          </p:val>
                                        </p:tav>
                                      </p:tavLst>
                                    </p:anim>
                                    <p:anim calcmode="lin" valueType="num">
                                      <p:cBhvr>
                                        <p:cTn id="32" dur="500" fill="hold"/>
                                        <p:tgtEl>
                                          <p:spTgt spid="71"/>
                                        </p:tgtEl>
                                        <p:attrNameLst>
                                          <p:attrName>ppt_w</p:attrName>
                                        </p:attrNameLst>
                                      </p:cBhvr>
                                      <p:tavLst>
                                        <p:tav tm="0">
                                          <p:val>
                                            <p:fltVal val="0"/>
                                          </p:val>
                                        </p:tav>
                                        <p:tav tm="100000">
                                          <p:val>
                                            <p:strVal val="#ppt_w"/>
                                          </p:val>
                                        </p:tav>
                                      </p:tavLst>
                                    </p:anim>
                                    <p:anim calcmode="lin" valueType="num">
                                      <p:cBhvr>
                                        <p:cTn id="33" dur="500" fill="hold"/>
                                        <p:tgtEl>
                                          <p:spTgt spid="71"/>
                                        </p:tgtEl>
                                        <p:attrNameLst>
                                          <p:attrName>ppt_h</p:attrName>
                                        </p:attrNameLst>
                                      </p:cBhvr>
                                      <p:tavLst>
                                        <p:tav tm="0">
                                          <p:val>
                                            <p:strVal val="#ppt_h"/>
                                          </p:val>
                                        </p:tav>
                                        <p:tav tm="100000">
                                          <p:val>
                                            <p:strVal val="#ppt_h"/>
                                          </p:val>
                                        </p:tav>
                                      </p:tavLst>
                                    </p:anim>
                                  </p:childTnLst>
                                </p:cTn>
                              </p:par>
                            </p:childTnLst>
                          </p:cTn>
                        </p:par>
                        <p:par>
                          <p:cTn id="34" fill="hold">
                            <p:stCondLst>
                              <p:cond delay="2500"/>
                            </p:stCondLst>
                            <p:childTnLst>
                              <p:par>
                                <p:cTn id="35" presetID="17" presetClass="entr" presetSubtype="8" fill="hold" nodeType="afterEffect">
                                  <p:stCondLst>
                                    <p:cond delay="0"/>
                                  </p:stCondLst>
                                  <p:childTnLst>
                                    <p:set>
                                      <p:cBhvr>
                                        <p:cTn id="36" dur="1" fill="hold">
                                          <p:stCondLst>
                                            <p:cond delay="0"/>
                                          </p:stCondLst>
                                        </p:cTn>
                                        <p:tgtEl>
                                          <p:spTgt spid="75"/>
                                        </p:tgtEl>
                                        <p:attrNameLst>
                                          <p:attrName>style.visibility</p:attrName>
                                        </p:attrNameLst>
                                      </p:cBhvr>
                                      <p:to>
                                        <p:strVal val="visible"/>
                                      </p:to>
                                    </p:set>
                                    <p:anim calcmode="lin" valueType="num">
                                      <p:cBhvr>
                                        <p:cTn id="37" dur="500" fill="hold"/>
                                        <p:tgtEl>
                                          <p:spTgt spid="75"/>
                                        </p:tgtEl>
                                        <p:attrNameLst>
                                          <p:attrName>ppt_x</p:attrName>
                                        </p:attrNameLst>
                                      </p:cBhvr>
                                      <p:tavLst>
                                        <p:tav tm="0">
                                          <p:val>
                                            <p:strVal val="#ppt_x-#ppt_w/2"/>
                                          </p:val>
                                        </p:tav>
                                        <p:tav tm="100000">
                                          <p:val>
                                            <p:strVal val="#ppt_x"/>
                                          </p:val>
                                        </p:tav>
                                      </p:tavLst>
                                    </p:anim>
                                    <p:anim calcmode="lin" valueType="num">
                                      <p:cBhvr>
                                        <p:cTn id="38" dur="500" fill="hold"/>
                                        <p:tgtEl>
                                          <p:spTgt spid="75"/>
                                        </p:tgtEl>
                                        <p:attrNameLst>
                                          <p:attrName>ppt_y</p:attrName>
                                        </p:attrNameLst>
                                      </p:cBhvr>
                                      <p:tavLst>
                                        <p:tav tm="0">
                                          <p:val>
                                            <p:strVal val="#ppt_y"/>
                                          </p:val>
                                        </p:tav>
                                        <p:tav tm="100000">
                                          <p:val>
                                            <p:strVal val="#ppt_y"/>
                                          </p:val>
                                        </p:tav>
                                      </p:tavLst>
                                    </p:anim>
                                    <p:anim calcmode="lin" valueType="num">
                                      <p:cBhvr>
                                        <p:cTn id="39" dur="500" fill="hold"/>
                                        <p:tgtEl>
                                          <p:spTgt spid="75"/>
                                        </p:tgtEl>
                                        <p:attrNameLst>
                                          <p:attrName>ppt_w</p:attrName>
                                        </p:attrNameLst>
                                      </p:cBhvr>
                                      <p:tavLst>
                                        <p:tav tm="0">
                                          <p:val>
                                            <p:fltVal val="0"/>
                                          </p:val>
                                        </p:tav>
                                        <p:tav tm="100000">
                                          <p:val>
                                            <p:strVal val="#ppt_w"/>
                                          </p:val>
                                        </p:tav>
                                      </p:tavLst>
                                    </p:anim>
                                    <p:anim calcmode="lin" valueType="num">
                                      <p:cBhvr>
                                        <p:cTn id="40" dur="500" fill="hold"/>
                                        <p:tgtEl>
                                          <p:spTgt spid="75"/>
                                        </p:tgtEl>
                                        <p:attrNameLst>
                                          <p:attrName>ppt_h</p:attrName>
                                        </p:attrNameLst>
                                      </p:cBhvr>
                                      <p:tavLst>
                                        <p:tav tm="0">
                                          <p:val>
                                            <p:strVal val="#ppt_h"/>
                                          </p:val>
                                        </p:tav>
                                        <p:tav tm="100000">
                                          <p:val>
                                            <p:strVal val="#ppt_h"/>
                                          </p:val>
                                        </p:tav>
                                      </p:tavLst>
                                    </p:anim>
                                  </p:childTnLst>
                                </p:cTn>
                              </p:par>
                            </p:childTnLst>
                          </p:cTn>
                        </p:par>
                        <p:par>
                          <p:cTn id="41" fill="hold">
                            <p:stCondLst>
                              <p:cond delay="3000"/>
                            </p:stCondLst>
                            <p:childTnLst>
                              <p:par>
                                <p:cTn id="42" presetID="17" presetClass="entr" presetSubtype="8" fill="hold" nodeType="afterEffect">
                                  <p:stCondLst>
                                    <p:cond delay="0"/>
                                  </p:stCondLst>
                                  <p:childTnLst>
                                    <p:set>
                                      <p:cBhvr>
                                        <p:cTn id="43" dur="1" fill="hold">
                                          <p:stCondLst>
                                            <p:cond delay="0"/>
                                          </p:stCondLst>
                                        </p:cTn>
                                        <p:tgtEl>
                                          <p:spTgt spid="79"/>
                                        </p:tgtEl>
                                        <p:attrNameLst>
                                          <p:attrName>style.visibility</p:attrName>
                                        </p:attrNameLst>
                                      </p:cBhvr>
                                      <p:to>
                                        <p:strVal val="visible"/>
                                      </p:to>
                                    </p:set>
                                    <p:anim calcmode="lin" valueType="num">
                                      <p:cBhvr>
                                        <p:cTn id="44" dur="500" fill="hold"/>
                                        <p:tgtEl>
                                          <p:spTgt spid="79"/>
                                        </p:tgtEl>
                                        <p:attrNameLst>
                                          <p:attrName>ppt_x</p:attrName>
                                        </p:attrNameLst>
                                      </p:cBhvr>
                                      <p:tavLst>
                                        <p:tav tm="0">
                                          <p:val>
                                            <p:strVal val="#ppt_x-#ppt_w/2"/>
                                          </p:val>
                                        </p:tav>
                                        <p:tav tm="100000">
                                          <p:val>
                                            <p:strVal val="#ppt_x"/>
                                          </p:val>
                                        </p:tav>
                                      </p:tavLst>
                                    </p:anim>
                                    <p:anim calcmode="lin" valueType="num">
                                      <p:cBhvr>
                                        <p:cTn id="45" dur="500" fill="hold"/>
                                        <p:tgtEl>
                                          <p:spTgt spid="79"/>
                                        </p:tgtEl>
                                        <p:attrNameLst>
                                          <p:attrName>ppt_y</p:attrName>
                                        </p:attrNameLst>
                                      </p:cBhvr>
                                      <p:tavLst>
                                        <p:tav tm="0">
                                          <p:val>
                                            <p:strVal val="#ppt_y"/>
                                          </p:val>
                                        </p:tav>
                                        <p:tav tm="100000">
                                          <p:val>
                                            <p:strVal val="#ppt_y"/>
                                          </p:val>
                                        </p:tav>
                                      </p:tavLst>
                                    </p:anim>
                                    <p:anim calcmode="lin" valueType="num">
                                      <p:cBhvr>
                                        <p:cTn id="46" dur="500" fill="hold"/>
                                        <p:tgtEl>
                                          <p:spTgt spid="79"/>
                                        </p:tgtEl>
                                        <p:attrNameLst>
                                          <p:attrName>ppt_w</p:attrName>
                                        </p:attrNameLst>
                                      </p:cBhvr>
                                      <p:tavLst>
                                        <p:tav tm="0">
                                          <p:val>
                                            <p:fltVal val="0"/>
                                          </p:val>
                                        </p:tav>
                                        <p:tav tm="100000">
                                          <p:val>
                                            <p:strVal val="#ppt_w"/>
                                          </p:val>
                                        </p:tav>
                                      </p:tavLst>
                                    </p:anim>
                                    <p:anim calcmode="lin" valueType="num">
                                      <p:cBhvr>
                                        <p:cTn id="47" dur="500" fill="hold"/>
                                        <p:tgtEl>
                                          <p:spTgt spid="79"/>
                                        </p:tgtEl>
                                        <p:attrNameLst>
                                          <p:attrName>ppt_h</p:attrName>
                                        </p:attrNameLst>
                                      </p:cBhvr>
                                      <p:tavLst>
                                        <p:tav tm="0">
                                          <p:val>
                                            <p:strVal val="#ppt_h"/>
                                          </p:val>
                                        </p:tav>
                                        <p:tav tm="100000">
                                          <p:val>
                                            <p:strVal val="#ppt_h"/>
                                          </p:val>
                                        </p:tav>
                                      </p:tavLst>
                                    </p:anim>
                                  </p:childTnLst>
                                </p:cTn>
                              </p:par>
                            </p:childTnLst>
                          </p:cTn>
                        </p:par>
                        <p:par>
                          <p:cTn id="48" fill="hold">
                            <p:stCondLst>
                              <p:cond delay="3500"/>
                            </p:stCondLst>
                            <p:childTnLst>
                              <p:par>
                                <p:cTn id="49" presetID="17" presetClass="entr" presetSubtype="8" fill="hold" nodeType="afterEffect">
                                  <p:stCondLst>
                                    <p:cond delay="0"/>
                                  </p:stCondLst>
                                  <p:childTnLst>
                                    <p:set>
                                      <p:cBhvr>
                                        <p:cTn id="50" dur="1" fill="hold">
                                          <p:stCondLst>
                                            <p:cond delay="0"/>
                                          </p:stCondLst>
                                        </p:cTn>
                                        <p:tgtEl>
                                          <p:spTgt spid="83"/>
                                        </p:tgtEl>
                                        <p:attrNameLst>
                                          <p:attrName>style.visibility</p:attrName>
                                        </p:attrNameLst>
                                      </p:cBhvr>
                                      <p:to>
                                        <p:strVal val="visible"/>
                                      </p:to>
                                    </p:set>
                                    <p:anim calcmode="lin" valueType="num">
                                      <p:cBhvr>
                                        <p:cTn id="51" dur="500" fill="hold"/>
                                        <p:tgtEl>
                                          <p:spTgt spid="83"/>
                                        </p:tgtEl>
                                        <p:attrNameLst>
                                          <p:attrName>ppt_x</p:attrName>
                                        </p:attrNameLst>
                                      </p:cBhvr>
                                      <p:tavLst>
                                        <p:tav tm="0">
                                          <p:val>
                                            <p:strVal val="#ppt_x-#ppt_w/2"/>
                                          </p:val>
                                        </p:tav>
                                        <p:tav tm="100000">
                                          <p:val>
                                            <p:strVal val="#ppt_x"/>
                                          </p:val>
                                        </p:tav>
                                      </p:tavLst>
                                    </p:anim>
                                    <p:anim calcmode="lin" valueType="num">
                                      <p:cBhvr>
                                        <p:cTn id="52" dur="500" fill="hold"/>
                                        <p:tgtEl>
                                          <p:spTgt spid="83"/>
                                        </p:tgtEl>
                                        <p:attrNameLst>
                                          <p:attrName>ppt_y</p:attrName>
                                        </p:attrNameLst>
                                      </p:cBhvr>
                                      <p:tavLst>
                                        <p:tav tm="0">
                                          <p:val>
                                            <p:strVal val="#ppt_y"/>
                                          </p:val>
                                        </p:tav>
                                        <p:tav tm="100000">
                                          <p:val>
                                            <p:strVal val="#ppt_y"/>
                                          </p:val>
                                        </p:tav>
                                      </p:tavLst>
                                    </p:anim>
                                    <p:anim calcmode="lin" valueType="num">
                                      <p:cBhvr>
                                        <p:cTn id="53" dur="500" fill="hold"/>
                                        <p:tgtEl>
                                          <p:spTgt spid="83"/>
                                        </p:tgtEl>
                                        <p:attrNameLst>
                                          <p:attrName>ppt_w</p:attrName>
                                        </p:attrNameLst>
                                      </p:cBhvr>
                                      <p:tavLst>
                                        <p:tav tm="0">
                                          <p:val>
                                            <p:fltVal val="0"/>
                                          </p:val>
                                        </p:tav>
                                        <p:tav tm="100000">
                                          <p:val>
                                            <p:strVal val="#ppt_w"/>
                                          </p:val>
                                        </p:tav>
                                      </p:tavLst>
                                    </p:anim>
                                    <p:anim calcmode="lin" valueType="num">
                                      <p:cBhvr>
                                        <p:cTn id="54" dur="500" fill="hold"/>
                                        <p:tgtEl>
                                          <p:spTgt spid="83"/>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0" name="文本框 99"/>
          <p:cNvSpPr txBox="1"/>
          <p:nvPr/>
        </p:nvSpPr>
        <p:spPr>
          <a:xfrm>
            <a:off x="781509" y="1699717"/>
            <a:ext cx="10285730" cy="1692771"/>
          </a:xfrm>
          <a:prstGeom prst="rect">
            <a:avLst/>
          </a:prstGeom>
          <a:noFill/>
          <a:ln w="9525">
            <a:noFill/>
          </a:ln>
        </p:spPr>
        <p:txBody>
          <a:bodyPr wrap="square">
            <a:spAutoFit/>
          </a:bodyPr>
          <a:lstStyle/>
          <a:p>
            <a:pPr indent="266700" fontAlgn="auto"/>
            <a:r>
              <a:rPr lang="zh-CN" altLang="en-US" sz="2400" dirty="0">
                <a:solidFill>
                  <a:schemeClr val="accent5">
                    <a:lumMod val="50000"/>
                  </a:schemeClr>
                </a:solidFill>
                <a:latin typeface="+mn-ea"/>
                <a:cs typeface="黑体" panose="02010609060101010101" charset="-122"/>
              </a:rPr>
              <a:t>一级标题：</a:t>
            </a:r>
            <a:endParaRPr lang="en-US" altLang="zh-CN" sz="2400" dirty="0">
              <a:solidFill>
                <a:schemeClr val="accent5">
                  <a:lumMod val="50000"/>
                </a:schemeClr>
              </a:solidFill>
              <a:latin typeface="+mn-ea"/>
              <a:cs typeface="黑体" panose="02010609060101010101" charset="-122"/>
            </a:endParaRPr>
          </a:p>
          <a:p>
            <a:pPr indent="266700" fontAlgn="auto"/>
            <a:r>
              <a:rPr lang="zh-CN" altLang="en-US" sz="2800" dirty="0">
                <a:solidFill>
                  <a:schemeClr val="tx1">
                    <a:lumMod val="85000"/>
                    <a:lumOff val="15000"/>
                  </a:schemeClr>
                </a:solidFill>
                <a:latin typeface="+mn-ea"/>
                <a:cs typeface="黑体" panose="02010609060101010101" charset="-122"/>
              </a:rPr>
              <a:t>  </a:t>
            </a:r>
            <a:endParaRPr lang="en-US" altLang="zh-CN" sz="2800" dirty="0">
              <a:solidFill>
                <a:schemeClr val="tx1">
                  <a:lumMod val="85000"/>
                  <a:lumOff val="15000"/>
                </a:schemeClr>
              </a:solidFill>
              <a:latin typeface="+mn-ea"/>
              <a:cs typeface="黑体" panose="02010609060101010101" charset="-122"/>
            </a:endParaRPr>
          </a:p>
          <a:p>
            <a:pPr indent="266700" fontAlgn="auto"/>
            <a:endParaRPr lang="en-US" altLang="zh-CN" sz="2800" dirty="0">
              <a:solidFill>
                <a:schemeClr val="tx1">
                  <a:lumMod val="85000"/>
                  <a:lumOff val="15000"/>
                </a:schemeClr>
              </a:solidFill>
              <a:latin typeface="+mn-ea"/>
              <a:cs typeface="黑体" panose="02010609060101010101" charset="-122"/>
            </a:endParaRPr>
          </a:p>
          <a:p>
            <a:pPr indent="266700" fontAlgn="auto"/>
            <a:r>
              <a:rPr lang="zh-CN" altLang="en-US" sz="2400" dirty="0">
                <a:solidFill>
                  <a:schemeClr val="accent5">
                    <a:lumMod val="50000"/>
                  </a:schemeClr>
                </a:solidFill>
                <a:latin typeface="+mn-ea"/>
                <a:cs typeface="黑体" panose="02010609060101010101" charset="-122"/>
              </a:rPr>
              <a:t>二级标题：</a:t>
            </a:r>
            <a:endParaRPr lang="en-US" altLang="zh-CN" sz="2400" dirty="0">
              <a:solidFill>
                <a:schemeClr val="accent5">
                  <a:lumMod val="50000"/>
                </a:schemeClr>
              </a:solidFill>
              <a:latin typeface="+mn-ea"/>
              <a:cs typeface="黑体" panose="02010609060101010101" charset="-122"/>
            </a:endParaRPr>
          </a:p>
        </p:txBody>
      </p:sp>
      <p:graphicFrame>
        <p:nvGraphicFramePr>
          <p:cNvPr id="5" name="对象 4"/>
          <p:cNvGraphicFramePr>
            <a:graphicFrameLocks noChangeAspect="1"/>
          </p:cNvGraphicFramePr>
          <p:nvPr/>
        </p:nvGraphicFramePr>
        <p:xfrm>
          <a:off x="1046031" y="4865172"/>
          <a:ext cx="3016250" cy="533400"/>
        </p:xfrm>
        <a:graphic>
          <a:graphicData uri="http://schemas.openxmlformats.org/presentationml/2006/ole">
            <mc:AlternateContent xmlns:mc="http://schemas.openxmlformats.org/markup-compatibility/2006">
              <mc:Choice xmlns:v="urn:schemas-microsoft-com:vml" Requires="v">
                <p:oleObj spid="_x0000_s2102" name="包装程序外壳对象" showAsIcon="1" r:id="rId1" imgW="3000375" imgH="523875" progId="Package">
                  <p:embed/>
                </p:oleObj>
              </mc:Choice>
              <mc:Fallback>
                <p:oleObj name="包装程序外壳对象" showAsIcon="1" r:id="rId1" imgW="3000375" imgH="523875" progId="Package">
                  <p:embed/>
                  <p:pic>
                    <p:nvPicPr>
                      <p:cNvPr id="0" name="图片 2101"/>
                      <p:cNvPicPr/>
                      <p:nvPr/>
                    </p:nvPicPr>
                    <p:blipFill>
                      <a:blip r:embed="rId2"/>
                      <a:stretch>
                        <a:fillRect/>
                      </a:stretch>
                    </p:blipFill>
                    <p:spPr>
                      <a:xfrm>
                        <a:off x="1046031" y="4865172"/>
                        <a:ext cx="3016250" cy="533400"/>
                      </a:xfrm>
                      <a:prstGeom prst="rect">
                        <a:avLst/>
                      </a:prstGeom>
                    </p:spPr>
                  </p:pic>
                </p:oleObj>
              </mc:Fallback>
            </mc:AlternateContent>
          </a:graphicData>
        </a:graphic>
      </p:graphicFrame>
      <p:grpSp>
        <p:nvGrpSpPr>
          <p:cNvPr id="7" name="组合 6"/>
          <p:cNvGrpSpPr/>
          <p:nvPr/>
        </p:nvGrpSpPr>
        <p:grpSpPr>
          <a:xfrm>
            <a:off x="2778211" y="1145195"/>
            <a:ext cx="6635578" cy="1109044"/>
            <a:chOff x="3279913" y="488294"/>
            <a:chExt cx="6635578" cy="1109044"/>
          </a:xfrm>
        </p:grpSpPr>
        <p:grpSp>
          <p:nvGrpSpPr>
            <p:cNvPr id="8" name="组合 7"/>
            <p:cNvGrpSpPr/>
            <p:nvPr/>
          </p:nvGrpSpPr>
          <p:grpSpPr>
            <a:xfrm>
              <a:off x="3279913" y="909457"/>
              <a:ext cx="6635578" cy="687881"/>
              <a:chOff x="3279913" y="909457"/>
              <a:chExt cx="6635578" cy="687881"/>
            </a:xfrm>
          </p:grpSpPr>
          <p:sp>
            <p:nvSpPr>
              <p:cNvPr id="163" name="矩形: 圆角 162"/>
              <p:cNvSpPr/>
              <p:nvPr/>
            </p:nvSpPr>
            <p:spPr>
              <a:xfrm>
                <a:off x="3279913" y="909457"/>
                <a:ext cx="663557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164" name="文本框 163"/>
              <p:cNvSpPr txBox="1"/>
              <p:nvPr/>
            </p:nvSpPr>
            <p:spPr>
              <a:xfrm>
                <a:off x="4648956" y="1032190"/>
                <a:ext cx="5059680" cy="534035"/>
              </a:xfrm>
              <a:prstGeom prst="rect">
                <a:avLst/>
              </a:prstGeom>
              <a:noFill/>
            </p:spPr>
            <p:txBody>
              <a:bodyPr wrap="none" rtlCol="0" anchor="t">
                <a:spAutoFit/>
              </a:bodyPr>
              <a:lstStyle/>
              <a:p>
                <a:pPr marR="0" lvl="0" indent="0" algn="l" defTabSz="914400" rtl="0" eaLnBrk="1" fontAlgn="base" latinLnBrk="0" hangingPunct="1">
                  <a:lnSpc>
                    <a:spcPct val="90000"/>
                  </a:lnSpc>
                  <a:spcBef>
                    <a:spcPts val="1000"/>
                  </a:spcBef>
                  <a:spcAft>
                    <a:spcPct val="0"/>
                  </a:spcAft>
                  <a:buClrTx/>
                  <a:buSzTx/>
                  <a:buFont typeface="Wingdings" panose="05000000000000000000" charset="0"/>
                  <a:buNone/>
                  <a:defRPr/>
                </a:pPr>
                <a:r>
                  <a:rPr lang="zh-CN" altLang="en-US" sz="3200" noProof="0" dirty="0">
                    <a:ln>
                      <a:noFill/>
                    </a:ln>
                    <a:solidFill>
                      <a:schemeClr val="bg1"/>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信息安全斗争的</a:t>
                </a:r>
                <a:r>
                  <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技术</a:t>
                </a:r>
                <a:r>
                  <a:rPr lang="zh-CN" altLang="en-US" sz="3200" noProof="0" dirty="0">
                    <a:ln>
                      <a:noFill/>
                    </a:ln>
                    <a:solidFill>
                      <a:schemeClr val="bg1"/>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和</a:t>
                </a:r>
                <a:r>
                  <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艺术</a:t>
                </a:r>
                <a:endPar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endParaRPr>
              </a:p>
            </p:txBody>
          </p:sp>
        </p:grpSp>
        <p:grpSp>
          <p:nvGrpSpPr>
            <p:cNvPr id="9"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3"/>
              </p:custDataLst>
            </p:nvPr>
          </p:nvGrpSpPr>
          <p:grpSpPr>
            <a:xfrm>
              <a:off x="3459237" y="488294"/>
              <a:ext cx="1104746" cy="1087791"/>
              <a:chOff x="3950910" y="1316832"/>
              <a:chExt cx="4290179" cy="4224337"/>
            </a:xfrm>
          </p:grpSpPr>
          <p:sp>
            <p:nvSpPr>
              <p:cNvPr id="10"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3"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4"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5"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6"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7"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8"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8"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9"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0"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1"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2"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3"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4"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5"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6"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7"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8"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9"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0"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1"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2"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3"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4"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5"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6"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7"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8"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9"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1"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2"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3"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4"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5"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6"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7"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8"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9"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0"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1"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2"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3"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4"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5"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6"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7"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8"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9"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0"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1"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2"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3"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4"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5"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6"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7"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8"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9"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0"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1"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2"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3"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4"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5"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6"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7"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8"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9"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0"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1"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2"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3"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4"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5"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6"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7"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8"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9"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0"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1"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2"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5"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6"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7"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8"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9"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0"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1"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2"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nvGrpSpPr>
          <p:cNvPr id="165" name="组合 164"/>
          <p:cNvGrpSpPr/>
          <p:nvPr/>
        </p:nvGrpSpPr>
        <p:grpSpPr>
          <a:xfrm>
            <a:off x="2800789" y="2568153"/>
            <a:ext cx="6170150" cy="840284"/>
            <a:chOff x="3135993" y="1051060"/>
            <a:chExt cx="6170150" cy="840284"/>
          </a:xfrm>
        </p:grpSpPr>
        <p:sp>
          <p:nvSpPr>
            <p:cNvPr id="166" name="矩形: 圆角 165"/>
            <p:cNvSpPr/>
            <p:nvPr/>
          </p:nvSpPr>
          <p:spPr>
            <a:xfrm>
              <a:off x="3839426" y="1280937"/>
              <a:ext cx="5466717"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167" name="矩形 166"/>
            <p:cNvSpPr/>
            <p:nvPr/>
          </p:nvSpPr>
          <p:spPr>
            <a:xfrm>
              <a:off x="3972879" y="1333399"/>
              <a:ext cx="5211683"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信息隐藏技术和密码技术的区别</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168" name="矩形 167"/>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5</a:t>
              </a:r>
              <a:endParaRPr lang="zh-CN" altLang="en-US" sz="4800" b="1" i="1" dirty="0">
                <a:solidFill>
                  <a:schemeClr val="accent5">
                    <a:lumMod val="50000"/>
                  </a:schemeClr>
                </a:solidFill>
                <a:latin typeface="+mj-lt"/>
              </a:endParaRPr>
            </a:p>
          </p:txBody>
        </p:sp>
        <p:cxnSp>
          <p:nvCxnSpPr>
            <p:cNvPr id="169" name="直接连接符 168"/>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
        <p:nvSpPr>
          <p:cNvPr id="170" name="矩形 169"/>
          <p:cNvSpPr/>
          <p:nvPr/>
        </p:nvSpPr>
        <p:spPr>
          <a:xfrm>
            <a:off x="9636839" y="1686190"/>
            <a:ext cx="2146742" cy="369332"/>
          </a:xfrm>
          <a:prstGeom prst="rect">
            <a:avLst/>
          </a:prstGeom>
        </p:spPr>
        <p:txBody>
          <a:bodyPr wrap="none">
            <a:spAutoFit/>
          </a:bodyPr>
          <a:lstStyle/>
          <a:p>
            <a:r>
              <a:rPr lang="zh-CN" altLang="en-US" dirty="0"/>
              <a:t>思源黑体 CN Heavy</a:t>
            </a:r>
            <a:endParaRPr lang="zh-CN" altLang="en-US" dirty="0"/>
          </a:p>
        </p:txBody>
      </p:sp>
      <p:sp>
        <p:nvSpPr>
          <p:cNvPr id="171" name="矩形 170"/>
          <p:cNvSpPr/>
          <p:nvPr/>
        </p:nvSpPr>
        <p:spPr>
          <a:xfrm>
            <a:off x="9231435" y="2927436"/>
            <a:ext cx="2146742" cy="369332"/>
          </a:xfrm>
          <a:prstGeom prst="rect">
            <a:avLst/>
          </a:prstGeom>
        </p:spPr>
        <p:txBody>
          <a:bodyPr wrap="none">
            <a:spAutoFit/>
          </a:bodyPr>
          <a:lstStyle/>
          <a:p>
            <a:r>
              <a:rPr lang="zh-CN" altLang="en-US" dirty="0"/>
              <a:t>思源黑体 CN Heavy</a:t>
            </a:r>
            <a:endParaRPr lang="zh-CN" altLang="en-US" dirty="0"/>
          </a:p>
        </p:txBody>
      </p:sp>
      <p:graphicFrame>
        <p:nvGraphicFramePr>
          <p:cNvPr id="172" name="对象 171"/>
          <p:cNvGraphicFramePr>
            <a:graphicFrameLocks noChangeAspect="1"/>
          </p:cNvGraphicFramePr>
          <p:nvPr/>
        </p:nvGraphicFramePr>
        <p:xfrm>
          <a:off x="3972557" y="4856858"/>
          <a:ext cx="2347913" cy="533400"/>
        </p:xfrm>
        <a:graphic>
          <a:graphicData uri="http://schemas.openxmlformats.org/presentationml/2006/ole">
            <mc:AlternateContent xmlns:mc="http://schemas.openxmlformats.org/markup-compatibility/2006">
              <mc:Choice xmlns:v="urn:schemas-microsoft-com:vml" Requires="v">
                <p:oleObj spid="_x0000_s2103" name="包装程序外壳对象" showAsIcon="1" r:id="rId4" imgW="2333625" imgH="523875" progId="Package">
                  <p:embed/>
                </p:oleObj>
              </mc:Choice>
              <mc:Fallback>
                <p:oleObj name="包装程序外壳对象" showAsIcon="1" r:id="rId4" imgW="2333625" imgH="523875" progId="Package">
                  <p:embed/>
                  <p:pic>
                    <p:nvPicPr>
                      <p:cNvPr id="0" name="图片 2102"/>
                      <p:cNvPicPr/>
                      <p:nvPr/>
                    </p:nvPicPr>
                    <p:blipFill>
                      <a:blip r:embed="rId5"/>
                      <a:stretch>
                        <a:fillRect/>
                      </a:stretch>
                    </p:blipFill>
                    <p:spPr>
                      <a:xfrm>
                        <a:off x="3972557" y="4856858"/>
                        <a:ext cx="2347913" cy="533400"/>
                      </a:xfrm>
                      <a:prstGeom prst="rect">
                        <a:avLst/>
                      </a:prstGeom>
                    </p:spPr>
                  </p:pic>
                </p:oleObj>
              </mc:Fallback>
            </mc:AlternateContent>
          </a:graphicData>
        </a:graphic>
      </p:graphicFrame>
      <p:graphicFrame>
        <p:nvGraphicFramePr>
          <p:cNvPr id="173" name="对象 172"/>
          <p:cNvGraphicFramePr>
            <a:graphicFrameLocks noChangeAspect="1"/>
          </p:cNvGraphicFramePr>
          <p:nvPr/>
        </p:nvGraphicFramePr>
        <p:xfrm>
          <a:off x="6320470" y="4891583"/>
          <a:ext cx="2528888" cy="533400"/>
        </p:xfrm>
        <a:graphic>
          <a:graphicData uri="http://schemas.openxmlformats.org/presentationml/2006/ole">
            <mc:AlternateContent xmlns:mc="http://schemas.openxmlformats.org/markup-compatibility/2006">
              <mc:Choice xmlns:v="urn:schemas-microsoft-com:vml" Requires="v">
                <p:oleObj spid="_x0000_s2104" name="包装程序外壳对象" showAsIcon="1" r:id="rId6" imgW="2514600" imgH="523875" progId="Package">
                  <p:embed/>
                </p:oleObj>
              </mc:Choice>
              <mc:Fallback>
                <p:oleObj name="包装程序外壳对象" showAsIcon="1" r:id="rId6" imgW="2514600" imgH="523875" progId="Package">
                  <p:embed/>
                  <p:pic>
                    <p:nvPicPr>
                      <p:cNvPr id="0" name="图片 2103"/>
                      <p:cNvPicPr/>
                      <p:nvPr/>
                    </p:nvPicPr>
                    <p:blipFill>
                      <a:blip r:embed="rId7"/>
                      <a:stretch>
                        <a:fillRect/>
                      </a:stretch>
                    </p:blipFill>
                    <p:spPr>
                      <a:xfrm>
                        <a:off x="6320470" y="4891583"/>
                        <a:ext cx="2528888" cy="533400"/>
                      </a:xfrm>
                      <a:prstGeom prst="rect">
                        <a:avLst/>
                      </a:prstGeom>
                    </p:spPr>
                  </p:pic>
                </p:oleObj>
              </mc:Fallback>
            </mc:AlternateContent>
          </a:graphicData>
        </a:graphic>
      </p:graphicFrame>
      <p:graphicFrame>
        <p:nvGraphicFramePr>
          <p:cNvPr id="174" name="对象 173"/>
          <p:cNvGraphicFramePr>
            <a:graphicFrameLocks noChangeAspect="1"/>
          </p:cNvGraphicFramePr>
          <p:nvPr/>
        </p:nvGraphicFramePr>
        <p:xfrm>
          <a:off x="9082801" y="4891583"/>
          <a:ext cx="554038" cy="533400"/>
        </p:xfrm>
        <a:graphic>
          <a:graphicData uri="http://schemas.openxmlformats.org/presentationml/2006/ole">
            <mc:AlternateContent xmlns:mc="http://schemas.openxmlformats.org/markup-compatibility/2006">
              <mc:Choice xmlns:v="urn:schemas-microsoft-com:vml" Requires="v">
                <p:oleObj spid="_x0000_s2105" name="包装程序外壳对象" showAsIcon="1" r:id="rId8" imgW="542925" imgH="523875" progId="Package">
                  <p:embed/>
                </p:oleObj>
              </mc:Choice>
              <mc:Fallback>
                <p:oleObj name="包装程序外壳对象" showAsIcon="1" r:id="rId8" imgW="542925" imgH="523875" progId="Package">
                  <p:embed/>
                  <p:pic>
                    <p:nvPicPr>
                      <p:cNvPr id="0" name="图片 2104"/>
                      <p:cNvPicPr/>
                      <p:nvPr/>
                    </p:nvPicPr>
                    <p:blipFill>
                      <a:blip r:embed="rId9"/>
                      <a:stretch>
                        <a:fillRect/>
                      </a:stretch>
                    </p:blipFill>
                    <p:spPr>
                      <a:xfrm>
                        <a:off x="9082801" y="4891583"/>
                        <a:ext cx="554038" cy="533400"/>
                      </a:xfrm>
                      <a:prstGeom prst="rect">
                        <a:avLst/>
                      </a:prstGeom>
                    </p:spPr>
                  </p:pic>
                </p:oleObj>
              </mc:Fallback>
            </mc:AlternateContent>
          </a:graphicData>
        </a:graphic>
      </p:graphicFrame>
      <p:sp>
        <p:nvSpPr>
          <p:cNvPr id="2" name="矩形 1"/>
          <p:cNvSpPr/>
          <p:nvPr/>
        </p:nvSpPr>
        <p:spPr>
          <a:xfrm>
            <a:off x="1046031" y="3864790"/>
            <a:ext cx="1646605" cy="461665"/>
          </a:xfrm>
          <a:prstGeom prst="rect">
            <a:avLst/>
          </a:prstGeom>
        </p:spPr>
        <p:txBody>
          <a:bodyPr wrap="none">
            <a:spAutoFit/>
          </a:bodyPr>
          <a:lstStyle/>
          <a:p>
            <a:r>
              <a:rPr lang="zh-CN" altLang="en-US" sz="2400" dirty="0"/>
              <a:t>数字   英文</a:t>
            </a:r>
            <a:endParaRPr lang="zh-CN" altLang="en-US" sz="2400" dirty="0"/>
          </a:p>
        </p:txBody>
      </p:sp>
      <p:sp>
        <p:nvSpPr>
          <p:cNvPr id="3" name="矩形 2"/>
          <p:cNvSpPr/>
          <p:nvPr/>
        </p:nvSpPr>
        <p:spPr>
          <a:xfrm>
            <a:off x="2985909" y="3912937"/>
            <a:ext cx="2645148" cy="369332"/>
          </a:xfrm>
          <a:prstGeom prst="rect">
            <a:avLst/>
          </a:prstGeom>
        </p:spPr>
        <p:txBody>
          <a:bodyPr wrap="none">
            <a:spAutoFit/>
          </a:bodyPr>
          <a:lstStyle/>
          <a:p>
            <a:r>
              <a:rPr lang="zh-CN" altLang="en-US" dirty="0"/>
              <a:t>Times New Roman (正文)</a:t>
            </a:r>
            <a:endParaRPr lang="zh-CN" altLang="en-US" dirty="0"/>
          </a:p>
        </p:txBody>
      </p:sp>
      <p:sp>
        <p:nvSpPr>
          <p:cNvPr id="4" name="椭圆 3"/>
          <p:cNvSpPr/>
          <p:nvPr/>
        </p:nvSpPr>
        <p:spPr>
          <a:xfrm>
            <a:off x="1071048" y="291130"/>
            <a:ext cx="798285" cy="798285"/>
          </a:xfrm>
          <a:prstGeom prst="ellipse">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5" name="椭圆 174"/>
          <p:cNvSpPr/>
          <p:nvPr/>
        </p:nvSpPr>
        <p:spPr>
          <a:xfrm>
            <a:off x="2111973" y="284842"/>
            <a:ext cx="798285" cy="798285"/>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6" name="椭圆 175"/>
          <p:cNvSpPr/>
          <p:nvPr/>
        </p:nvSpPr>
        <p:spPr>
          <a:xfrm>
            <a:off x="3152898" y="278554"/>
            <a:ext cx="798285" cy="798285"/>
          </a:xfrm>
          <a:prstGeom prst="ellipse">
            <a:avLst/>
          </a:prstGeom>
          <a:solidFill>
            <a:srgbClr val="E3C9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7" name="椭圆 176"/>
          <p:cNvSpPr/>
          <p:nvPr/>
        </p:nvSpPr>
        <p:spPr>
          <a:xfrm>
            <a:off x="4193823" y="272266"/>
            <a:ext cx="798285" cy="798285"/>
          </a:xfrm>
          <a:prstGeom prst="ellipse">
            <a:avLst/>
          </a:prstGeom>
          <a:solidFill>
            <a:srgbClr val="1F4E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0"/>
                                        </p:tgtEl>
                                        <p:attrNameLst>
                                          <p:attrName>style.visibility</p:attrName>
                                        </p:attrNameLst>
                                      </p:cBhvr>
                                      <p:to>
                                        <p:strVal val="visible"/>
                                      </p:to>
                                    </p:set>
                                    <p:animEffect transition="in" filter="wipe(left)">
                                      <p:cBhvr>
                                        <p:cTn id="7" dur="500"/>
                                        <p:tgtEl>
                                          <p:spTgt spid="100"/>
                                        </p:tgtEl>
                                      </p:cBhvr>
                                    </p:animEffect>
                                  </p:childTnLst>
                                </p:cTn>
                              </p:par>
                              <p:par>
                                <p:cTn id="8" presetID="47"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650"/>
                                        <p:tgtEl>
                                          <p:spTgt spid="7"/>
                                        </p:tgtEl>
                                      </p:cBhvr>
                                    </p:animEffect>
                                    <p:anim calcmode="lin" valueType="num">
                                      <p:cBhvr>
                                        <p:cTn id="11" dur="650" fill="hold"/>
                                        <p:tgtEl>
                                          <p:spTgt spid="7"/>
                                        </p:tgtEl>
                                        <p:attrNameLst>
                                          <p:attrName>ppt_x</p:attrName>
                                        </p:attrNameLst>
                                      </p:cBhvr>
                                      <p:tavLst>
                                        <p:tav tm="0">
                                          <p:val>
                                            <p:strVal val="#ppt_x"/>
                                          </p:val>
                                        </p:tav>
                                        <p:tav tm="100000">
                                          <p:val>
                                            <p:strVal val="#ppt_x"/>
                                          </p:val>
                                        </p:tav>
                                      </p:tavLst>
                                    </p:anim>
                                    <p:anim calcmode="lin" valueType="num">
                                      <p:cBhvr>
                                        <p:cTn id="12" dur="650" fill="hold"/>
                                        <p:tgtEl>
                                          <p:spTgt spid="7"/>
                                        </p:tgtEl>
                                        <p:attrNameLst>
                                          <p:attrName>ppt_y</p:attrName>
                                        </p:attrNameLst>
                                      </p:cBhvr>
                                      <p:tavLst>
                                        <p:tav tm="0">
                                          <p:val>
                                            <p:strVal val="#ppt_y-.1"/>
                                          </p:val>
                                        </p:tav>
                                        <p:tav tm="100000">
                                          <p:val>
                                            <p:strVal val="#ppt_y"/>
                                          </p:val>
                                        </p:tav>
                                      </p:tavLst>
                                    </p:anim>
                                  </p:childTnLst>
                                </p:cTn>
                              </p:par>
                            </p:childTnLst>
                          </p:cTn>
                        </p:par>
                        <p:par>
                          <p:cTn id="13" fill="hold">
                            <p:stCondLst>
                              <p:cond delay="500"/>
                            </p:stCondLst>
                            <p:childTnLst>
                              <p:par>
                                <p:cTn id="14" presetID="17" presetClass="entr" presetSubtype="8" fill="hold" nodeType="afterEffect">
                                  <p:stCondLst>
                                    <p:cond delay="0"/>
                                  </p:stCondLst>
                                  <p:childTnLst>
                                    <p:set>
                                      <p:cBhvr>
                                        <p:cTn id="15" dur="1" fill="hold">
                                          <p:stCondLst>
                                            <p:cond delay="0"/>
                                          </p:stCondLst>
                                        </p:cTn>
                                        <p:tgtEl>
                                          <p:spTgt spid="165"/>
                                        </p:tgtEl>
                                        <p:attrNameLst>
                                          <p:attrName>style.visibility</p:attrName>
                                        </p:attrNameLst>
                                      </p:cBhvr>
                                      <p:to>
                                        <p:strVal val="visible"/>
                                      </p:to>
                                    </p:set>
                                    <p:anim calcmode="lin" valueType="num">
                                      <p:cBhvr>
                                        <p:cTn id="16" dur="500" fill="hold"/>
                                        <p:tgtEl>
                                          <p:spTgt spid="165"/>
                                        </p:tgtEl>
                                        <p:attrNameLst>
                                          <p:attrName>ppt_x</p:attrName>
                                        </p:attrNameLst>
                                      </p:cBhvr>
                                      <p:tavLst>
                                        <p:tav tm="0">
                                          <p:val>
                                            <p:strVal val="#ppt_x-#ppt_w/2"/>
                                          </p:val>
                                        </p:tav>
                                        <p:tav tm="100000">
                                          <p:val>
                                            <p:strVal val="#ppt_x"/>
                                          </p:val>
                                        </p:tav>
                                      </p:tavLst>
                                    </p:anim>
                                    <p:anim calcmode="lin" valueType="num">
                                      <p:cBhvr>
                                        <p:cTn id="17" dur="500" fill="hold"/>
                                        <p:tgtEl>
                                          <p:spTgt spid="165"/>
                                        </p:tgtEl>
                                        <p:attrNameLst>
                                          <p:attrName>ppt_y</p:attrName>
                                        </p:attrNameLst>
                                      </p:cBhvr>
                                      <p:tavLst>
                                        <p:tav tm="0">
                                          <p:val>
                                            <p:strVal val="#ppt_y"/>
                                          </p:val>
                                        </p:tav>
                                        <p:tav tm="100000">
                                          <p:val>
                                            <p:strVal val="#ppt_y"/>
                                          </p:val>
                                        </p:tav>
                                      </p:tavLst>
                                    </p:anim>
                                    <p:anim calcmode="lin" valueType="num">
                                      <p:cBhvr>
                                        <p:cTn id="18" dur="500" fill="hold"/>
                                        <p:tgtEl>
                                          <p:spTgt spid="165"/>
                                        </p:tgtEl>
                                        <p:attrNameLst>
                                          <p:attrName>ppt_w</p:attrName>
                                        </p:attrNameLst>
                                      </p:cBhvr>
                                      <p:tavLst>
                                        <p:tav tm="0">
                                          <p:val>
                                            <p:fltVal val="0"/>
                                          </p:val>
                                        </p:tav>
                                        <p:tav tm="100000">
                                          <p:val>
                                            <p:strVal val="#ppt_w"/>
                                          </p:val>
                                        </p:tav>
                                      </p:tavLst>
                                    </p:anim>
                                    <p:anim calcmode="lin" valueType="num">
                                      <p:cBhvr>
                                        <p:cTn id="19" dur="500" fill="hold"/>
                                        <p:tgtEl>
                                          <p:spTgt spid="16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文本框 5"/>
          <p:cNvSpPr txBox="1"/>
          <p:nvPr/>
        </p:nvSpPr>
        <p:spPr>
          <a:xfrm>
            <a:off x="1412859" y="2028616"/>
            <a:ext cx="9655207" cy="2800767"/>
          </a:xfrm>
          <a:prstGeom prst="rect">
            <a:avLst/>
          </a:prstGeom>
          <a:noFill/>
        </p:spPr>
        <p:txBody>
          <a:bodyPr wrap="none" rtlCol="0">
            <a:spAutoFit/>
          </a:bodyPr>
          <a:lstStyle/>
          <a:p>
            <a:r>
              <a:rPr lang="en-US" altLang="zh-CN" sz="8800" dirty="0">
                <a:solidFill>
                  <a:srgbClr val="FF0000"/>
                </a:solidFill>
              </a:rPr>
              <a:t>PS:</a:t>
            </a:r>
            <a:r>
              <a:rPr lang="zh-CN" altLang="en-US" sz="8800" dirty="0">
                <a:solidFill>
                  <a:srgbClr val="FF0000"/>
                </a:solidFill>
              </a:rPr>
              <a:t>内容可编辑范围</a:t>
            </a:r>
            <a:endParaRPr lang="en-US" altLang="zh-CN" sz="8800" dirty="0">
              <a:solidFill>
                <a:srgbClr val="FF0000"/>
              </a:solidFill>
            </a:endParaRPr>
          </a:p>
          <a:p>
            <a:r>
              <a:rPr lang="zh-CN" altLang="en-US" sz="8800" dirty="0">
                <a:solidFill>
                  <a:srgbClr val="FF0000"/>
                </a:solidFill>
              </a:rPr>
              <a:t>在异形框内</a:t>
            </a:r>
            <a:endParaRPr lang="zh-CN" altLang="en-US" sz="8800" dirty="0">
              <a:solidFill>
                <a:srgbClr val="FF0000"/>
              </a:solidFill>
            </a:endParaRP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24121" y="1333981"/>
            <a:ext cx="4047891" cy="2373118"/>
          </a:xfrm>
          <a:prstGeom prst="rect">
            <a:avLst/>
          </a:prstGeom>
        </p:spPr>
      </p:pic>
      <p:sp>
        <p:nvSpPr>
          <p:cNvPr id="4" name="矩形: 圆角 3"/>
          <p:cNvSpPr/>
          <p:nvPr/>
        </p:nvSpPr>
        <p:spPr>
          <a:xfrm>
            <a:off x="4828858" y="3447992"/>
            <a:ext cx="5896291" cy="819208"/>
          </a:xfrm>
          <a:prstGeom prst="roundRect">
            <a:avLst/>
          </a:prstGeom>
          <a:noFill/>
          <a:ln w="254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sz="4000" b="1" dirty="0">
                <a:solidFill>
                  <a:srgbClr val="002060"/>
                </a:solidFill>
                <a:latin typeface="+mj-lt"/>
                <a:ea typeface="思源黑体 CN Heavy" panose="020B0A00000000000000" pitchFamily="34" charset="-122"/>
                <a:cs typeface="+mn-ea"/>
                <a:sym typeface="+mn-lt"/>
              </a:rPr>
              <a:t>信息隐藏的历史回顾</a:t>
            </a:r>
            <a:endParaRPr lang="zh-CN" altLang="en-US" sz="4000" b="1" dirty="0">
              <a:solidFill>
                <a:srgbClr val="002060"/>
              </a:solidFill>
              <a:latin typeface="+mj-lt"/>
              <a:ea typeface="思源黑体 CN Heavy" panose="020B0A00000000000000" pitchFamily="34" charset="-122"/>
              <a:cs typeface="+mn-ea"/>
              <a:sym typeface="+mn-lt"/>
            </a:endParaRPr>
          </a:p>
        </p:txBody>
      </p:sp>
      <p:grpSp>
        <p:nvGrpSpPr>
          <p:cNvPr id="7" name="组合 6"/>
          <p:cNvGrpSpPr/>
          <p:nvPr/>
        </p:nvGrpSpPr>
        <p:grpSpPr>
          <a:xfrm flipH="1">
            <a:off x="1645005" y="3787822"/>
            <a:ext cx="3183854" cy="139546"/>
            <a:chOff x="5803418" y="4388994"/>
            <a:chExt cx="3183854" cy="139546"/>
          </a:xfrm>
        </p:grpSpPr>
        <p:cxnSp>
          <p:nvCxnSpPr>
            <p:cNvPr id="5" name="直接连接符 4"/>
            <p:cNvCxnSpPr>
              <a:endCxn id="6" idx="2"/>
            </p:cNvCxnSpPr>
            <p:nvPr/>
          </p:nvCxnSpPr>
          <p:spPr>
            <a:xfrm>
              <a:off x="5803418" y="4458767"/>
              <a:ext cx="3044308" cy="0"/>
            </a:xfrm>
            <a:prstGeom prst="line">
              <a:avLst/>
            </a:prstGeom>
            <a:ln w="12700">
              <a:solidFill>
                <a:srgbClr val="0F73EE"/>
              </a:solidFill>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8847726" y="4388994"/>
              <a:ext cx="139546" cy="139546"/>
            </a:xfrm>
            <a:prstGeom prst="ellipse">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left)">
                                      <p:cBhvr>
                                        <p:cTn id="13" dur="500"/>
                                        <p:tgtEl>
                                          <p:spTgt spid="7"/>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right)">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椭圆 9"/>
          <p:cNvSpPr/>
          <p:nvPr/>
        </p:nvSpPr>
        <p:spPr>
          <a:xfrm>
            <a:off x="3332480" y="816453"/>
            <a:ext cx="689821" cy="689821"/>
          </a:xfrm>
          <a:prstGeom prst="ellipse">
            <a:avLst/>
          </a:prstGeom>
          <a:solidFill>
            <a:srgbClr val="0F73EE"/>
          </a:solidFill>
          <a:ln w="127000">
            <a:solidFill>
              <a:srgbClr val="0F73EE">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800" dirty="0">
              <a:latin typeface="微软雅黑 Light" panose="020B0502040204020203" pitchFamily="34" charset="-122"/>
              <a:ea typeface="微软雅黑 Light" panose="020B0502040204020203" pitchFamily="34" charset="-122"/>
              <a:cs typeface="+mn-ea"/>
              <a:sym typeface="+mn-lt"/>
            </a:endParaRPr>
          </a:p>
        </p:txBody>
      </p:sp>
      <p:cxnSp>
        <p:nvCxnSpPr>
          <p:cNvPr id="12" name="直接箭头连接符 11"/>
          <p:cNvCxnSpPr/>
          <p:nvPr/>
        </p:nvCxnSpPr>
        <p:spPr>
          <a:xfrm>
            <a:off x="3940060" y="1158189"/>
            <a:ext cx="619240" cy="0"/>
          </a:xfrm>
          <a:prstGeom prst="straightConnector1">
            <a:avLst/>
          </a:prstGeom>
          <a:ln w="25400">
            <a:solidFill>
              <a:srgbClr val="0F73EE"/>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9" name="atom_192635"/>
          <p:cNvSpPr>
            <a:spLocks noChangeAspect="1"/>
          </p:cNvSpPr>
          <p:nvPr/>
        </p:nvSpPr>
        <p:spPr bwMode="auto">
          <a:xfrm>
            <a:off x="3489408" y="961747"/>
            <a:ext cx="375964" cy="399232"/>
          </a:xfrm>
          <a:custGeom>
            <a:avLst/>
            <a:gdLst>
              <a:gd name="connsiteX0" fmla="*/ 285671 w 571362"/>
              <a:gd name="connsiteY0" fmla="*/ 470107 h 606722"/>
              <a:gd name="connsiteX1" fmla="*/ 374169 w 571362"/>
              <a:gd name="connsiteY1" fmla="*/ 512238 h 606722"/>
              <a:gd name="connsiteX2" fmla="*/ 369717 w 571362"/>
              <a:gd name="connsiteY2" fmla="*/ 522815 h 606722"/>
              <a:gd name="connsiteX3" fmla="*/ 285671 w 571362"/>
              <a:gd name="connsiteY3" fmla="*/ 606722 h 606722"/>
              <a:gd name="connsiteX4" fmla="*/ 201625 w 571362"/>
              <a:gd name="connsiteY4" fmla="*/ 522815 h 606722"/>
              <a:gd name="connsiteX5" fmla="*/ 197262 w 571362"/>
              <a:gd name="connsiteY5" fmla="*/ 512238 h 606722"/>
              <a:gd name="connsiteX6" fmla="*/ 285671 w 571362"/>
              <a:gd name="connsiteY6" fmla="*/ 470107 h 606722"/>
              <a:gd name="connsiteX7" fmla="*/ 403524 w 571362"/>
              <a:gd name="connsiteY7" fmla="*/ 393967 h 606722"/>
              <a:gd name="connsiteX8" fmla="*/ 384914 w 571362"/>
              <a:gd name="connsiteY8" fmla="*/ 481539 h 606722"/>
              <a:gd name="connsiteX9" fmla="*/ 318846 w 571362"/>
              <a:gd name="connsiteY9" fmla="*/ 451044 h 606722"/>
              <a:gd name="connsiteX10" fmla="*/ 388387 w 571362"/>
              <a:gd name="connsiteY10" fmla="*/ 405169 h 606722"/>
              <a:gd name="connsiteX11" fmla="*/ 403524 w 571362"/>
              <a:gd name="connsiteY11" fmla="*/ 393967 h 606722"/>
              <a:gd name="connsiteX12" fmla="*/ 167906 w 571362"/>
              <a:gd name="connsiteY12" fmla="*/ 393967 h 606722"/>
              <a:gd name="connsiteX13" fmla="*/ 183034 w 571362"/>
              <a:gd name="connsiteY13" fmla="*/ 405169 h 606722"/>
              <a:gd name="connsiteX14" fmla="*/ 252443 w 571362"/>
              <a:gd name="connsiteY14" fmla="*/ 451044 h 606722"/>
              <a:gd name="connsiteX15" fmla="*/ 186504 w 571362"/>
              <a:gd name="connsiteY15" fmla="*/ 481539 h 606722"/>
              <a:gd name="connsiteX16" fmla="*/ 167906 w 571362"/>
              <a:gd name="connsiteY16" fmla="*/ 393967 h 606722"/>
              <a:gd name="connsiteX17" fmla="*/ 483987 w 571362"/>
              <a:gd name="connsiteY17" fmla="*/ 326436 h 606722"/>
              <a:gd name="connsiteX18" fmla="*/ 571215 w 571362"/>
              <a:gd name="connsiteY18" fmla="*/ 468871 h 606722"/>
              <a:gd name="connsiteX19" fmla="*/ 561602 w 571362"/>
              <a:gd name="connsiteY19" fmla="*/ 498549 h 606722"/>
              <a:gd name="connsiteX20" fmla="*/ 427733 w 571362"/>
              <a:gd name="connsiteY20" fmla="*/ 496860 h 606722"/>
              <a:gd name="connsiteX21" fmla="*/ 415450 w 571362"/>
              <a:gd name="connsiteY21" fmla="*/ 492862 h 606722"/>
              <a:gd name="connsiteX22" fmla="*/ 439304 w 571362"/>
              <a:gd name="connsiteY22" fmla="*/ 365888 h 606722"/>
              <a:gd name="connsiteX23" fmla="*/ 483987 w 571362"/>
              <a:gd name="connsiteY23" fmla="*/ 326436 h 606722"/>
              <a:gd name="connsiteX24" fmla="*/ 87462 w 571362"/>
              <a:gd name="connsiteY24" fmla="*/ 326436 h 606722"/>
              <a:gd name="connsiteX25" fmla="*/ 132145 w 571362"/>
              <a:gd name="connsiteY25" fmla="*/ 365899 h 606722"/>
              <a:gd name="connsiteX26" fmla="*/ 155910 w 571362"/>
              <a:gd name="connsiteY26" fmla="*/ 492907 h 606722"/>
              <a:gd name="connsiteX27" fmla="*/ 143716 w 571362"/>
              <a:gd name="connsiteY27" fmla="*/ 496907 h 606722"/>
              <a:gd name="connsiteX28" fmla="*/ 9758 w 571362"/>
              <a:gd name="connsiteY28" fmla="*/ 498596 h 606722"/>
              <a:gd name="connsiteX29" fmla="*/ 145 w 571362"/>
              <a:gd name="connsiteY29" fmla="*/ 468910 h 606722"/>
              <a:gd name="connsiteX30" fmla="*/ 87462 w 571362"/>
              <a:gd name="connsiteY30" fmla="*/ 326436 h 606722"/>
              <a:gd name="connsiteX31" fmla="*/ 441700 w 571362"/>
              <a:gd name="connsiteY31" fmla="*/ 285931 h 606722"/>
              <a:gd name="connsiteX32" fmla="*/ 460682 w 571362"/>
              <a:gd name="connsiteY32" fmla="*/ 303352 h 606722"/>
              <a:gd name="connsiteX33" fmla="*/ 441700 w 571362"/>
              <a:gd name="connsiteY33" fmla="*/ 320861 h 606722"/>
              <a:gd name="connsiteX34" fmla="*/ 441878 w 571362"/>
              <a:gd name="connsiteY34" fmla="*/ 303352 h 606722"/>
              <a:gd name="connsiteX35" fmla="*/ 441700 w 571362"/>
              <a:gd name="connsiteY35" fmla="*/ 285931 h 606722"/>
              <a:gd name="connsiteX36" fmla="*/ 129660 w 571362"/>
              <a:gd name="connsiteY36" fmla="*/ 285931 h 606722"/>
              <a:gd name="connsiteX37" fmla="*/ 129482 w 571362"/>
              <a:gd name="connsiteY37" fmla="*/ 303352 h 606722"/>
              <a:gd name="connsiteX38" fmla="*/ 129660 w 571362"/>
              <a:gd name="connsiteY38" fmla="*/ 320861 h 606722"/>
              <a:gd name="connsiteX39" fmla="*/ 110678 w 571362"/>
              <a:gd name="connsiteY39" fmla="*/ 303352 h 606722"/>
              <a:gd name="connsiteX40" fmla="*/ 129660 w 571362"/>
              <a:gd name="connsiteY40" fmla="*/ 285931 h 606722"/>
              <a:gd name="connsiteX41" fmla="*/ 285715 w 571362"/>
              <a:gd name="connsiteY41" fmla="*/ 279439 h 606722"/>
              <a:gd name="connsiteX42" fmla="*/ 309672 w 571362"/>
              <a:gd name="connsiteY42" fmla="*/ 303396 h 606722"/>
              <a:gd name="connsiteX43" fmla="*/ 285715 w 571362"/>
              <a:gd name="connsiteY43" fmla="*/ 327353 h 606722"/>
              <a:gd name="connsiteX44" fmla="*/ 261758 w 571362"/>
              <a:gd name="connsiteY44" fmla="*/ 303396 h 606722"/>
              <a:gd name="connsiteX45" fmla="*/ 285715 w 571362"/>
              <a:gd name="connsiteY45" fmla="*/ 279439 h 606722"/>
              <a:gd name="connsiteX46" fmla="*/ 285680 w 571362"/>
              <a:gd name="connsiteY46" fmla="*/ 246856 h 606722"/>
              <a:gd name="connsiteX47" fmla="*/ 229160 w 571362"/>
              <a:gd name="connsiteY47" fmla="*/ 303291 h 606722"/>
              <a:gd name="connsiteX48" fmla="*/ 285680 w 571362"/>
              <a:gd name="connsiteY48" fmla="*/ 359814 h 606722"/>
              <a:gd name="connsiteX49" fmla="*/ 342288 w 571362"/>
              <a:gd name="connsiteY49" fmla="*/ 303291 h 606722"/>
              <a:gd name="connsiteX50" fmla="*/ 285680 w 571362"/>
              <a:gd name="connsiteY50" fmla="*/ 246856 h 606722"/>
              <a:gd name="connsiteX51" fmla="*/ 285680 w 571362"/>
              <a:gd name="connsiteY51" fmla="*/ 173803 h 606722"/>
              <a:gd name="connsiteX52" fmla="*/ 369346 w 571362"/>
              <a:gd name="connsiteY52" fmla="*/ 227926 h 606722"/>
              <a:gd name="connsiteX53" fmla="*/ 407886 w 571362"/>
              <a:gd name="connsiteY53" fmla="*/ 257254 h 606722"/>
              <a:gd name="connsiteX54" fmla="*/ 409310 w 571362"/>
              <a:gd name="connsiteY54" fmla="*/ 303291 h 606722"/>
              <a:gd name="connsiteX55" fmla="*/ 407886 w 571362"/>
              <a:gd name="connsiteY55" fmla="*/ 349327 h 606722"/>
              <a:gd name="connsiteX56" fmla="*/ 369346 w 571362"/>
              <a:gd name="connsiteY56" fmla="*/ 378743 h 606722"/>
              <a:gd name="connsiteX57" fmla="*/ 285680 w 571362"/>
              <a:gd name="connsiteY57" fmla="*/ 432778 h 606722"/>
              <a:gd name="connsiteX58" fmla="*/ 202102 w 571362"/>
              <a:gd name="connsiteY58" fmla="*/ 378743 h 606722"/>
              <a:gd name="connsiteX59" fmla="*/ 163562 w 571362"/>
              <a:gd name="connsiteY59" fmla="*/ 349327 h 606722"/>
              <a:gd name="connsiteX60" fmla="*/ 162049 w 571362"/>
              <a:gd name="connsiteY60" fmla="*/ 303291 h 606722"/>
              <a:gd name="connsiteX61" fmla="*/ 163562 w 571362"/>
              <a:gd name="connsiteY61" fmla="*/ 257254 h 606722"/>
              <a:gd name="connsiteX62" fmla="*/ 202102 w 571362"/>
              <a:gd name="connsiteY62" fmla="*/ 227926 h 606722"/>
              <a:gd name="connsiteX63" fmla="*/ 285680 w 571362"/>
              <a:gd name="connsiteY63" fmla="*/ 173803 h 606722"/>
              <a:gd name="connsiteX64" fmla="*/ 384914 w 571362"/>
              <a:gd name="connsiteY64" fmla="*/ 125113 h 606722"/>
              <a:gd name="connsiteX65" fmla="*/ 403524 w 571362"/>
              <a:gd name="connsiteY65" fmla="*/ 212685 h 606722"/>
              <a:gd name="connsiteX66" fmla="*/ 388387 w 571362"/>
              <a:gd name="connsiteY66" fmla="*/ 201572 h 606722"/>
              <a:gd name="connsiteX67" fmla="*/ 318846 w 571362"/>
              <a:gd name="connsiteY67" fmla="*/ 155608 h 606722"/>
              <a:gd name="connsiteX68" fmla="*/ 384914 w 571362"/>
              <a:gd name="connsiteY68" fmla="*/ 125113 h 606722"/>
              <a:gd name="connsiteX69" fmla="*/ 186504 w 571362"/>
              <a:gd name="connsiteY69" fmla="*/ 125113 h 606722"/>
              <a:gd name="connsiteX70" fmla="*/ 252443 w 571362"/>
              <a:gd name="connsiteY70" fmla="*/ 155608 h 606722"/>
              <a:gd name="connsiteX71" fmla="*/ 183034 w 571362"/>
              <a:gd name="connsiteY71" fmla="*/ 201572 h 606722"/>
              <a:gd name="connsiteX72" fmla="*/ 167906 w 571362"/>
              <a:gd name="connsiteY72" fmla="*/ 212685 h 606722"/>
              <a:gd name="connsiteX73" fmla="*/ 186504 w 571362"/>
              <a:gd name="connsiteY73" fmla="*/ 125113 h 606722"/>
              <a:gd name="connsiteX74" fmla="*/ 513359 w 571362"/>
              <a:gd name="connsiteY74" fmla="*/ 94417 h 606722"/>
              <a:gd name="connsiteX75" fmla="*/ 561602 w 571362"/>
              <a:gd name="connsiteY75" fmla="*/ 108100 h 606722"/>
              <a:gd name="connsiteX76" fmla="*/ 571215 w 571362"/>
              <a:gd name="connsiteY76" fmla="*/ 137863 h 606722"/>
              <a:gd name="connsiteX77" fmla="*/ 483987 w 571362"/>
              <a:gd name="connsiteY77" fmla="*/ 280286 h 606722"/>
              <a:gd name="connsiteX78" fmla="*/ 439304 w 571362"/>
              <a:gd name="connsiteY78" fmla="*/ 240838 h 606722"/>
              <a:gd name="connsiteX79" fmla="*/ 415450 w 571362"/>
              <a:gd name="connsiteY79" fmla="*/ 113875 h 606722"/>
              <a:gd name="connsiteX80" fmla="*/ 427733 w 571362"/>
              <a:gd name="connsiteY80" fmla="*/ 109876 h 606722"/>
              <a:gd name="connsiteX81" fmla="*/ 513359 w 571362"/>
              <a:gd name="connsiteY81" fmla="*/ 94417 h 606722"/>
              <a:gd name="connsiteX82" fmla="*/ 57990 w 571362"/>
              <a:gd name="connsiteY82" fmla="*/ 94417 h 606722"/>
              <a:gd name="connsiteX83" fmla="*/ 143715 w 571362"/>
              <a:gd name="connsiteY83" fmla="*/ 109876 h 606722"/>
              <a:gd name="connsiteX84" fmla="*/ 155911 w 571362"/>
              <a:gd name="connsiteY84" fmla="*/ 113875 h 606722"/>
              <a:gd name="connsiteX85" fmla="*/ 132143 w 571362"/>
              <a:gd name="connsiteY85" fmla="*/ 240838 h 606722"/>
              <a:gd name="connsiteX86" fmla="*/ 87455 w 571362"/>
              <a:gd name="connsiteY86" fmla="*/ 280286 h 606722"/>
              <a:gd name="connsiteX87" fmla="*/ 127 w 571362"/>
              <a:gd name="connsiteY87" fmla="*/ 137863 h 606722"/>
              <a:gd name="connsiteX88" fmla="*/ 9741 w 571362"/>
              <a:gd name="connsiteY88" fmla="*/ 108100 h 606722"/>
              <a:gd name="connsiteX89" fmla="*/ 57990 w 571362"/>
              <a:gd name="connsiteY89" fmla="*/ 94417 h 606722"/>
              <a:gd name="connsiteX90" fmla="*/ 285671 w 571362"/>
              <a:gd name="connsiteY90" fmla="*/ 0 h 606722"/>
              <a:gd name="connsiteX91" fmla="*/ 369717 w 571362"/>
              <a:gd name="connsiteY91" fmla="*/ 83918 h 606722"/>
              <a:gd name="connsiteX92" fmla="*/ 374169 w 571362"/>
              <a:gd name="connsiteY92" fmla="*/ 94496 h 606722"/>
              <a:gd name="connsiteX93" fmla="*/ 285671 w 571362"/>
              <a:gd name="connsiteY93" fmla="*/ 136544 h 606722"/>
              <a:gd name="connsiteX94" fmla="*/ 197262 w 571362"/>
              <a:gd name="connsiteY94" fmla="*/ 94496 h 606722"/>
              <a:gd name="connsiteX95" fmla="*/ 201625 w 571362"/>
              <a:gd name="connsiteY95" fmla="*/ 83918 h 606722"/>
              <a:gd name="connsiteX96" fmla="*/ 285671 w 571362"/>
              <a:gd name="connsiteY9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571362" h="606722">
                <a:moveTo>
                  <a:pt x="285671" y="470107"/>
                </a:moveTo>
                <a:cubicBezTo>
                  <a:pt x="315586" y="486551"/>
                  <a:pt x="345412" y="500772"/>
                  <a:pt x="374169" y="512238"/>
                </a:cubicBezTo>
                <a:cubicBezTo>
                  <a:pt x="372744" y="515793"/>
                  <a:pt x="371231" y="519349"/>
                  <a:pt x="369717" y="522815"/>
                </a:cubicBezTo>
                <a:cubicBezTo>
                  <a:pt x="346391" y="576146"/>
                  <a:pt x="315764" y="606722"/>
                  <a:pt x="285671" y="606722"/>
                </a:cubicBezTo>
                <a:cubicBezTo>
                  <a:pt x="255667" y="606722"/>
                  <a:pt x="225040" y="576146"/>
                  <a:pt x="201625" y="522815"/>
                </a:cubicBezTo>
                <a:cubicBezTo>
                  <a:pt x="200111" y="519349"/>
                  <a:pt x="198687" y="515793"/>
                  <a:pt x="197262" y="512238"/>
                </a:cubicBezTo>
                <a:cubicBezTo>
                  <a:pt x="226019" y="500772"/>
                  <a:pt x="255756" y="486551"/>
                  <a:pt x="285671" y="470107"/>
                </a:cubicBezTo>
                <a:close/>
                <a:moveTo>
                  <a:pt x="403524" y="393967"/>
                </a:moveTo>
                <a:cubicBezTo>
                  <a:pt x="399428" y="425262"/>
                  <a:pt x="393106" y="454778"/>
                  <a:pt x="384914" y="481539"/>
                </a:cubicBezTo>
                <a:cubicBezTo>
                  <a:pt x="363367" y="472915"/>
                  <a:pt x="341284" y="462691"/>
                  <a:pt x="318846" y="451044"/>
                </a:cubicBezTo>
                <a:cubicBezTo>
                  <a:pt x="342264" y="436997"/>
                  <a:pt x="365593" y="421617"/>
                  <a:pt x="388387" y="405169"/>
                </a:cubicBezTo>
                <a:cubicBezTo>
                  <a:pt x="393462" y="401435"/>
                  <a:pt x="398538" y="397701"/>
                  <a:pt x="403524" y="393967"/>
                </a:cubicBezTo>
                <a:close/>
                <a:moveTo>
                  <a:pt x="167906" y="393967"/>
                </a:moveTo>
                <a:cubicBezTo>
                  <a:pt x="172800" y="397701"/>
                  <a:pt x="177872" y="401435"/>
                  <a:pt x="183034" y="405169"/>
                </a:cubicBezTo>
                <a:cubicBezTo>
                  <a:pt x="205814" y="421617"/>
                  <a:pt x="229129" y="436997"/>
                  <a:pt x="252443" y="451044"/>
                </a:cubicBezTo>
                <a:cubicBezTo>
                  <a:pt x="230107" y="462691"/>
                  <a:pt x="208039" y="472915"/>
                  <a:pt x="186504" y="481539"/>
                </a:cubicBezTo>
                <a:cubicBezTo>
                  <a:pt x="178228" y="454778"/>
                  <a:pt x="171999" y="425262"/>
                  <a:pt x="167906" y="393967"/>
                </a:cubicBezTo>
                <a:close/>
                <a:moveTo>
                  <a:pt x="483987" y="326436"/>
                </a:moveTo>
                <a:cubicBezTo>
                  <a:pt x="535879" y="380371"/>
                  <a:pt x="568723" y="432263"/>
                  <a:pt x="571215" y="468871"/>
                </a:cubicBezTo>
                <a:cubicBezTo>
                  <a:pt x="572105" y="481844"/>
                  <a:pt x="568990" y="491618"/>
                  <a:pt x="561602" y="498549"/>
                </a:cubicBezTo>
                <a:cubicBezTo>
                  <a:pt x="541842" y="517386"/>
                  <a:pt x="491730" y="516764"/>
                  <a:pt x="427733" y="496860"/>
                </a:cubicBezTo>
                <a:cubicBezTo>
                  <a:pt x="423728" y="495616"/>
                  <a:pt x="419633" y="494284"/>
                  <a:pt x="415450" y="492862"/>
                </a:cubicBezTo>
                <a:cubicBezTo>
                  <a:pt x="427377" y="454654"/>
                  <a:pt x="435477" y="411559"/>
                  <a:pt x="439304" y="365888"/>
                </a:cubicBezTo>
                <a:cubicBezTo>
                  <a:pt x="455148" y="352826"/>
                  <a:pt x="470101" y="339587"/>
                  <a:pt x="483987" y="326436"/>
                </a:cubicBezTo>
                <a:close/>
                <a:moveTo>
                  <a:pt x="87462" y="326436"/>
                </a:moveTo>
                <a:cubicBezTo>
                  <a:pt x="101348" y="339590"/>
                  <a:pt x="116301" y="352833"/>
                  <a:pt x="132145" y="365899"/>
                </a:cubicBezTo>
                <a:cubicBezTo>
                  <a:pt x="135972" y="411583"/>
                  <a:pt x="144072" y="454689"/>
                  <a:pt x="155910" y="492907"/>
                </a:cubicBezTo>
                <a:cubicBezTo>
                  <a:pt x="151816" y="494329"/>
                  <a:pt x="147721" y="495663"/>
                  <a:pt x="143716" y="496907"/>
                </a:cubicBezTo>
                <a:cubicBezTo>
                  <a:pt x="79630" y="516816"/>
                  <a:pt x="29607" y="517527"/>
                  <a:pt x="9758" y="498596"/>
                </a:cubicBezTo>
                <a:cubicBezTo>
                  <a:pt x="2459" y="491663"/>
                  <a:pt x="-745" y="481886"/>
                  <a:pt x="145" y="468910"/>
                </a:cubicBezTo>
                <a:cubicBezTo>
                  <a:pt x="2637" y="432292"/>
                  <a:pt x="35481" y="380386"/>
                  <a:pt x="87462" y="326436"/>
                </a:cubicBezTo>
                <a:close/>
                <a:moveTo>
                  <a:pt x="441700" y="285931"/>
                </a:moveTo>
                <a:cubicBezTo>
                  <a:pt x="448206" y="291708"/>
                  <a:pt x="454622" y="297574"/>
                  <a:pt x="460682" y="303352"/>
                </a:cubicBezTo>
                <a:cubicBezTo>
                  <a:pt x="454622" y="309218"/>
                  <a:pt x="448206" y="314995"/>
                  <a:pt x="441700" y="320861"/>
                </a:cubicBezTo>
                <a:cubicBezTo>
                  <a:pt x="441878" y="314995"/>
                  <a:pt x="441878" y="309218"/>
                  <a:pt x="441878" y="303352"/>
                </a:cubicBezTo>
                <a:cubicBezTo>
                  <a:pt x="441878" y="297574"/>
                  <a:pt x="441878" y="291708"/>
                  <a:pt x="441700" y="285931"/>
                </a:cubicBezTo>
                <a:close/>
                <a:moveTo>
                  <a:pt x="129660" y="285931"/>
                </a:moveTo>
                <a:cubicBezTo>
                  <a:pt x="129571" y="291708"/>
                  <a:pt x="129482" y="297574"/>
                  <a:pt x="129482" y="303352"/>
                </a:cubicBezTo>
                <a:cubicBezTo>
                  <a:pt x="129482" y="309218"/>
                  <a:pt x="129571" y="314995"/>
                  <a:pt x="129660" y="320861"/>
                </a:cubicBezTo>
                <a:cubicBezTo>
                  <a:pt x="123154" y="314995"/>
                  <a:pt x="116827" y="309218"/>
                  <a:pt x="110678" y="303352"/>
                </a:cubicBezTo>
                <a:cubicBezTo>
                  <a:pt x="116827" y="297574"/>
                  <a:pt x="123154" y="291708"/>
                  <a:pt x="129660" y="285931"/>
                </a:cubicBezTo>
                <a:close/>
                <a:moveTo>
                  <a:pt x="285715" y="279439"/>
                </a:moveTo>
                <a:cubicBezTo>
                  <a:pt x="298946" y="279439"/>
                  <a:pt x="309672" y="290165"/>
                  <a:pt x="309672" y="303396"/>
                </a:cubicBezTo>
                <a:cubicBezTo>
                  <a:pt x="309672" y="316627"/>
                  <a:pt x="298946" y="327353"/>
                  <a:pt x="285715" y="327353"/>
                </a:cubicBezTo>
                <a:cubicBezTo>
                  <a:pt x="272484" y="327353"/>
                  <a:pt x="261758" y="316627"/>
                  <a:pt x="261758" y="303396"/>
                </a:cubicBezTo>
                <a:cubicBezTo>
                  <a:pt x="261758" y="290165"/>
                  <a:pt x="272484" y="279439"/>
                  <a:pt x="285715" y="279439"/>
                </a:cubicBezTo>
                <a:close/>
                <a:moveTo>
                  <a:pt x="285680" y="246856"/>
                </a:moveTo>
                <a:cubicBezTo>
                  <a:pt x="254527" y="246856"/>
                  <a:pt x="229160" y="272185"/>
                  <a:pt x="229160" y="303291"/>
                </a:cubicBezTo>
                <a:cubicBezTo>
                  <a:pt x="229160" y="334485"/>
                  <a:pt x="254527" y="359814"/>
                  <a:pt x="285680" y="359814"/>
                </a:cubicBezTo>
                <a:cubicBezTo>
                  <a:pt x="316921" y="359814"/>
                  <a:pt x="342288" y="334485"/>
                  <a:pt x="342288" y="303291"/>
                </a:cubicBezTo>
                <a:cubicBezTo>
                  <a:pt x="342288" y="272185"/>
                  <a:pt x="316921" y="246856"/>
                  <a:pt x="285680" y="246856"/>
                </a:cubicBezTo>
                <a:close/>
                <a:moveTo>
                  <a:pt x="285680" y="173803"/>
                </a:moveTo>
                <a:cubicBezTo>
                  <a:pt x="313717" y="189978"/>
                  <a:pt x="341843" y="208108"/>
                  <a:pt x="369346" y="227926"/>
                </a:cubicBezTo>
                <a:cubicBezTo>
                  <a:pt x="382608" y="237525"/>
                  <a:pt x="395514" y="247301"/>
                  <a:pt x="407886" y="257254"/>
                </a:cubicBezTo>
                <a:cubicBezTo>
                  <a:pt x="408865" y="272363"/>
                  <a:pt x="409310" y="287738"/>
                  <a:pt x="409310" y="303291"/>
                </a:cubicBezTo>
                <a:cubicBezTo>
                  <a:pt x="409310" y="318843"/>
                  <a:pt x="408865" y="334218"/>
                  <a:pt x="407886" y="349327"/>
                </a:cubicBezTo>
                <a:cubicBezTo>
                  <a:pt x="395514" y="359280"/>
                  <a:pt x="382608" y="369145"/>
                  <a:pt x="369346" y="378743"/>
                </a:cubicBezTo>
                <a:cubicBezTo>
                  <a:pt x="341843" y="398562"/>
                  <a:pt x="313717" y="416692"/>
                  <a:pt x="285680" y="432778"/>
                </a:cubicBezTo>
                <a:cubicBezTo>
                  <a:pt x="257642" y="416692"/>
                  <a:pt x="229605" y="398562"/>
                  <a:pt x="202102" y="378743"/>
                </a:cubicBezTo>
                <a:cubicBezTo>
                  <a:pt x="188840" y="369145"/>
                  <a:pt x="175934" y="359280"/>
                  <a:pt x="163562" y="349327"/>
                </a:cubicBezTo>
                <a:cubicBezTo>
                  <a:pt x="162583" y="334218"/>
                  <a:pt x="162049" y="318843"/>
                  <a:pt x="162049" y="303291"/>
                </a:cubicBezTo>
                <a:cubicBezTo>
                  <a:pt x="162049" y="287738"/>
                  <a:pt x="162583" y="272363"/>
                  <a:pt x="163562" y="257254"/>
                </a:cubicBezTo>
                <a:cubicBezTo>
                  <a:pt x="175934" y="247301"/>
                  <a:pt x="188840" y="237525"/>
                  <a:pt x="202102" y="227926"/>
                </a:cubicBezTo>
                <a:cubicBezTo>
                  <a:pt x="229605" y="208108"/>
                  <a:pt x="257642" y="189978"/>
                  <a:pt x="285680" y="173803"/>
                </a:cubicBezTo>
                <a:close/>
                <a:moveTo>
                  <a:pt x="384914" y="125113"/>
                </a:moveTo>
                <a:cubicBezTo>
                  <a:pt x="393106" y="151962"/>
                  <a:pt x="399428" y="181479"/>
                  <a:pt x="403524" y="212685"/>
                </a:cubicBezTo>
                <a:cubicBezTo>
                  <a:pt x="398538" y="208951"/>
                  <a:pt x="393462" y="205306"/>
                  <a:pt x="388387" y="201572"/>
                </a:cubicBezTo>
                <a:cubicBezTo>
                  <a:pt x="365503" y="185124"/>
                  <a:pt x="342264" y="169744"/>
                  <a:pt x="318846" y="155608"/>
                </a:cubicBezTo>
                <a:cubicBezTo>
                  <a:pt x="341284" y="144050"/>
                  <a:pt x="363367" y="133826"/>
                  <a:pt x="384914" y="125113"/>
                </a:cubicBezTo>
                <a:close/>
                <a:moveTo>
                  <a:pt x="186504" y="125113"/>
                </a:moveTo>
                <a:cubicBezTo>
                  <a:pt x="208039" y="133826"/>
                  <a:pt x="230107" y="144050"/>
                  <a:pt x="252443" y="155608"/>
                </a:cubicBezTo>
                <a:cubicBezTo>
                  <a:pt x="229129" y="169744"/>
                  <a:pt x="205814" y="185124"/>
                  <a:pt x="183034" y="201572"/>
                </a:cubicBezTo>
                <a:cubicBezTo>
                  <a:pt x="177872" y="205306"/>
                  <a:pt x="172800" y="208951"/>
                  <a:pt x="167906" y="212685"/>
                </a:cubicBezTo>
                <a:cubicBezTo>
                  <a:pt x="171999" y="181479"/>
                  <a:pt x="178228" y="151962"/>
                  <a:pt x="186504" y="125113"/>
                </a:cubicBezTo>
                <a:close/>
                <a:moveTo>
                  <a:pt x="513359" y="94417"/>
                </a:moveTo>
                <a:cubicBezTo>
                  <a:pt x="535344" y="94417"/>
                  <a:pt x="551989" y="98948"/>
                  <a:pt x="561602" y="108100"/>
                </a:cubicBezTo>
                <a:cubicBezTo>
                  <a:pt x="568990" y="115118"/>
                  <a:pt x="572105" y="124803"/>
                  <a:pt x="571215" y="137863"/>
                </a:cubicBezTo>
                <a:cubicBezTo>
                  <a:pt x="568723" y="174380"/>
                  <a:pt x="535879" y="226356"/>
                  <a:pt x="483987" y="280286"/>
                </a:cubicBezTo>
                <a:cubicBezTo>
                  <a:pt x="470101" y="267048"/>
                  <a:pt x="455148" y="253898"/>
                  <a:pt x="439304" y="240838"/>
                </a:cubicBezTo>
                <a:cubicBezTo>
                  <a:pt x="435477" y="195170"/>
                  <a:pt x="427377" y="151990"/>
                  <a:pt x="415450" y="113875"/>
                </a:cubicBezTo>
                <a:cubicBezTo>
                  <a:pt x="419633" y="112453"/>
                  <a:pt x="423728" y="111120"/>
                  <a:pt x="427733" y="109876"/>
                </a:cubicBezTo>
                <a:cubicBezTo>
                  <a:pt x="460755" y="99570"/>
                  <a:pt x="490039" y="94417"/>
                  <a:pt x="513359" y="94417"/>
                </a:cubicBezTo>
                <a:close/>
                <a:moveTo>
                  <a:pt x="57990" y="94417"/>
                </a:moveTo>
                <a:cubicBezTo>
                  <a:pt x="81402" y="94417"/>
                  <a:pt x="110689" y="99570"/>
                  <a:pt x="143715" y="109876"/>
                </a:cubicBezTo>
                <a:cubicBezTo>
                  <a:pt x="147721" y="111120"/>
                  <a:pt x="151816" y="112453"/>
                  <a:pt x="155911" y="113875"/>
                </a:cubicBezTo>
                <a:cubicBezTo>
                  <a:pt x="144071" y="151990"/>
                  <a:pt x="135971" y="195170"/>
                  <a:pt x="132143" y="240838"/>
                </a:cubicBezTo>
                <a:cubicBezTo>
                  <a:pt x="116297" y="253898"/>
                  <a:pt x="101342" y="267048"/>
                  <a:pt x="87455" y="280286"/>
                </a:cubicBezTo>
                <a:cubicBezTo>
                  <a:pt x="35468" y="226356"/>
                  <a:pt x="2620" y="174380"/>
                  <a:pt x="127" y="137863"/>
                </a:cubicBezTo>
                <a:cubicBezTo>
                  <a:pt x="-674" y="124803"/>
                  <a:pt x="2442" y="115118"/>
                  <a:pt x="9741" y="108100"/>
                </a:cubicBezTo>
                <a:cubicBezTo>
                  <a:pt x="19355" y="98948"/>
                  <a:pt x="36091" y="94417"/>
                  <a:pt x="57990" y="94417"/>
                </a:cubicBezTo>
                <a:close/>
                <a:moveTo>
                  <a:pt x="285671" y="0"/>
                </a:moveTo>
                <a:cubicBezTo>
                  <a:pt x="315764" y="0"/>
                  <a:pt x="346391" y="30580"/>
                  <a:pt x="369717" y="83918"/>
                </a:cubicBezTo>
                <a:cubicBezTo>
                  <a:pt x="371231" y="87385"/>
                  <a:pt x="372744" y="90852"/>
                  <a:pt x="374169" y="94496"/>
                </a:cubicBezTo>
                <a:cubicBezTo>
                  <a:pt x="345412" y="105964"/>
                  <a:pt x="315586" y="120098"/>
                  <a:pt x="285671" y="136544"/>
                </a:cubicBezTo>
                <a:cubicBezTo>
                  <a:pt x="255756" y="120098"/>
                  <a:pt x="226019" y="105964"/>
                  <a:pt x="197262" y="94496"/>
                </a:cubicBezTo>
                <a:cubicBezTo>
                  <a:pt x="198687" y="90852"/>
                  <a:pt x="200111" y="87296"/>
                  <a:pt x="201625" y="83918"/>
                </a:cubicBezTo>
                <a:cubicBezTo>
                  <a:pt x="225040" y="30580"/>
                  <a:pt x="255667" y="0"/>
                  <a:pt x="285671"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8" name="矩形 17"/>
          <p:cNvSpPr/>
          <p:nvPr/>
        </p:nvSpPr>
        <p:spPr>
          <a:xfrm>
            <a:off x="4573814" y="881138"/>
            <a:ext cx="3877985" cy="584775"/>
          </a:xfrm>
          <a:prstGeom prst="rect">
            <a:avLst/>
          </a:prstGeom>
        </p:spPr>
        <p:txBody>
          <a:bodyPr wrap="none">
            <a:spAutoFit/>
          </a:bodyPr>
          <a:lstStyle/>
          <a:p>
            <a:pPr fontAlgn="base">
              <a:spcAft>
                <a:spcPct val="0"/>
              </a:spcAft>
              <a:defRPr/>
            </a:pPr>
            <a:r>
              <a:rPr lang="zh-CN" altLang="en-US" sz="3200" dirty="0">
                <a:solidFill>
                  <a:schemeClr val="tx1">
                    <a:lumMod val="85000"/>
                    <a:lumOff val="15000"/>
                  </a:schemeClr>
                </a:solidFill>
                <a:latin typeface="+mj-ea"/>
                <a:ea typeface="+mj-ea"/>
              </a:rPr>
              <a:t>信息隐藏的历史回顾</a:t>
            </a:r>
            <a:endParaRPr lang="zh-CN" altLang="en-US" sz="3200" dirty="0">
              <a:solidFill>
                <a:schemeClr val="tx1">
                  <a:lumMod val="85000"/>
                  <a:lumOff val="15000"/>
                </a:schemeClr>
              </a:solidFill>
              <a:latin typeface="+mj-ea"/>
              <a:ea typeface="+mj-ea"/>
            </a:endParaRPr>
          </a:p>
        </p:txBody>
      </p:sp>
      <p:grpSp>
        <p:nvGrpSpPr>
          <p:cNvPr id="11" name="组合 10"/>
          <p:cNvGrpSpPr/>
          <p:nvPr/>
        </p:nvGrpSpPr>
        <p:grpSpPr>
          <a:xfrm>
            <a:off x="3614151" y="2254581"/>
            <a:ext cx="4963698" cy="617070"/>
            <a:chOff x="5493750" y="892151"/>
            <a:chExt cx="4963698" cy="617070"/>
          </a:xfrm>
        </p:grpSpPr>
        <p:sp>
          <p:nvSpPr>
            <p:cNvPr id="13" name="矩形: 圆角 12"/>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4"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15" name="矩形: 圆角 14"/>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tx1">
                      <a:lumMod val="85000"/>
                      <a:lumOff val="15000"/>
                    </a:schemeClr>
                  </a:solidFill>
                  <a:ea typeface="+mj-ea"/>
                  <a:cs typeface="+mn-ea"/>
                  <a:sym typeface="+mn-lt"/>
                </a:rPr>
                <a:t>技术性的隐写术</a:t>
              </a:r>
              <a:endParaRPr lang="zh-CN" altLang="en-US" sz="2400" dirty="0">
                <a:solidFill>
                  <a:schemeClr val="tx1">
                    <a:lumMod val="85000"/>
                    <a:lumOff val="15000"/>
                  </a:schemeClr>
                </a:solidFill>
                <a:ea typeface="+mj-ea"/>
                <a:cs typeface="+mn-ea"/>
                <a:sym typeface="+mn-lt"/>
              </a:endParaRPr>
            </a:p>
          </p:txBody>
        </p:sp>
      </p:grpSp>
      <p:grpSp>
        <p:nvGrpSpPr>
          <p:cNvPr id="16" name="组合 15"/>
          <p:cNvGrpSpPr/>
          <p:nvPr/>
        </p:nvGrpSpPr>
        <p:grpSpPr>
          <a:xfrm>
            <a:off x="3614151" y="3450068"/>
            <a:ext cx="4963698" cy="617070"/>
            <a:chOff x="5493750" y="892151"/>
            <a:chExt cx="4963698" cy="617070"/>
          </a:xfrm>
        </p:grpSpPr>
        <p:sp>
          <p:nvSpPr>
            <p:cNvPr id="17" name="矩形: 圆角 16"/>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9"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20" name="矩形: 圆角 19"/>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tx1">
                      <a:lumMod val="85000"/>
                      <a:lumOff val="15000"/>
                    </a:schemeClr>
                  </a:solidFill>
                  <a:ea typeface="+mj-ea"/>
                  <a:cs typeface="+mn-ea"/>
                  <a:sym typeface="+mn-lt"/>
                </a:rPr>
                <a:t>语言学中的隐写术</a:t>
              </a:r>
              <a:endParaRPr lang="zh-CN" altLang="en-US" sz="2400" dirty="0">
                <a:solidFill>
                  <a:schemeClr val="tx1">
                    <a:lumMod val="85000"/>
                    <a:lumOff val="15000"/>
                  </a:schemeClr>
                </a:solidFill>
                <a:ea typeface="+mj-ea"/>
                <a:cs typeface="+mn-ea"/>
                <a:sym typeface="+mn-lt"/>
              </a:endParaRPr>
            </a:p>
          </p:txBody>
        </p:sp>
      </p:grpSp>
      <p:grpSp>
        <p:nvGrpSpPr>
          <p:cNvPr id="21" name="组合 20"/>
          <p:cNvGrpSpPr/>
          <p:nvPr/>
        </p:nvGrpSpPr>
        <p:grpSpPr>
          <a:xfrm>
            <a:off x="3614151" y="4645555"/>
            <a:ext cx="4963698" cy="617070"/>
            <a:chOff x="5493750" y="892151"/>
            <a:chExt cx="4963698" cy="617070"/>
          </a:xfrm>
        </p:grpSpPr>
        <p:sp>
          <p:nvSpPr>
            <p:cNvPr id="22" name="矩形: 圆角 21"/>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23"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24" name="矩形: 圆角 23"/>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F73EE"/>
                  </a:solidFill>
                  <a:ea typeface="+mj-ea"/>
                  <a:cs typeface="+mn-ea"/>
                  <a:sym typeface="+mn-lt"/>
                </a:rPr>
                <a:t>保护版权的隐写术</a:t>
              </a:r>
              <a:endParaRPr lang="zh-CN" altLang="en-US" sz="2400" dirty="0">
                <a:solidFill>
                  <a:srgbClr val="0F73EE"/>
                </a:solidFill>
                <a:ea typeface="+mj-ea"/>
                <a:cs typeface="+mn-ea"/>
                <a:sym typeface="+mn-l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 calcmode="lin" valueType="num">
                                      <p:cBhvr>
                                        <p:cTn id="9" dur="500" fill="hold"/>
                                        <p:tgtEl>
                                          <p:spTgt spid="10"/>
                                        </p:tgtEl>
                                        <p:attrNameLst>
                                          <p:attrName>style.rotation</p:attrName>
                                        </p:attrNameLst>
                                      </p:cBhvr>
                                      <p:tavLst>
                                        <p:tav tm="0">
                                          <p:val>
                                            <p:fltVal val="90"/>
                                          </p:val>
                                        </p:tav>
                                        <p:tav tm="100000">
                                          <p:val>
                                            <p:fltVal val="0"/>
                                          </p:val>
                                        </p:tav>
                                      </p:tavLst>
                                    </p:anim>
                                    <p:animEffect transition="in" filter="fade">
                                      <p:cBhvr>
                                        <p:cTn id="10" dur="500"/>
                                        <p:tgtEl>
                                          <p:spTgt spid="10"/>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500" fill="hold"/>
                                        <p:tgtEl>
                                          <p:spTgt spid="9"/>
                                        </p:tgtEl>
                                        <p:attrNameLst>
                                          <p:attrName>ppt_w</p:attrName>
                                        </p:attrNameLst>
                                      </p:cBhvr>
                                      <p:tavLst>
                                        <p:tav tm="0">
                                          <p:val>
                                            <p:fltVal val="0"/>
                                          </p:val>
                                        </p:tav>
                                        <p:tav tm="100000">
                                          <p:val>
                                            <p:strVal val="#ppt_w"/>
                                          </p:val>
                                        </p:tav>
                                      </p:tavLst>
                                    </p:anim>
                                    <p:anim calcmode="lin" valueType="num">
                                      <p:cBhvr>
                                        <p:cTn id="14" dur="500" fill="hold"/>
                                        <p:tgtEl>
                                          <p:spTgt spid="9"/>
                                        </p:tgtEl>
                                        <p:attrNameLst>
                                          <p:attrName>ppt_h</p:attrName>
                                        </p:attrNameLst>
                                      </p:cBhvr>
                                      <p:tavLst>
                                        <p:tav tm="0">
                                          <p:val>
                                            <p:fltVal val="0"/>
                                          </p:val>
                                        </p:tav>
                                        <p:tav tm="100000">
                                          <p:val>
                                            <p:strVal val="#ppt_h"/>
                                          </p:val>
                                        </p:tav>
                                      </p:tavLst>
                                    </p:anim>
                                    <p:anim calcmode="lin" valueType="num">
                                      <p:cBhvr>
                                        <p:cTn id="15" dur="500" fill="hold"/>
                                        <p:tgtEl>
                                          <p:spTgt spid="9"/>
                                        </p:tgtEl>
                                        <p:attrNameLst>
                                          <p:attrName>style.rotation</p:attrName>
                                        </p:attrNameLst>
                                      </p:cBhvr>
                                      <p:tavLst>
                                        <p:tav tm="0">
                                          <p:val>
                                            <p:fltVal val="90"/>
                                          </p:val>
                                        </p:tav>
                                        <p:tav tm="100000">
                                          <p:val>
                                            <p:fltVal val="0"/>
                                          </p:val>
                                        </p:tav>
                                      </p:tavLst>
                                    </p:anim>
                                    <p:animEffect transition="in" filter="fade">
                                      <p:cBhvr>
                                        <p:cTn id="16" dur="500"/>
                                        <p:tgtEl>
                                          <p:spTgt spid="9"/>
                                        </p:tgtEl>
                                      </p:cBhvr>
                                    </p:animEffect>
                                  </p:childTnLst>
                                </p:cTn>
                              </p:par>
                            </p:childTnLst>
                          </p:cTn>
                        </p:par>
                        <p:par>
                          <p:cTn id="17" fill="hold">
                            <p:stCondLst>
                              <p:cond delay="500"/>
                            </p:stCondLst>
                            <p:childTnLst>
                              <p:par>
                                <p:cTn id="18" presetID="22" presetClass="entr" presetSubtype="8" fill="hold" nodeType="after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wipe(left)">
                                      <p:cBhvr>
                                        <p:cTn id="20" dur="500"/>
                                        <p:tgtEl>
                                          <p:spTgt spid="12"/>
                                        </p:tgtEl>
                                      </p:cBhvr>
                                    </p:animEffect>
                                  </p:childTnLst>
                                </p:cTn>
                              </p:par>
                            </p:childTnLst>
                          </p:cTn>
                        </p:par>
                        <p:par>
                          <p:cTn id="21" fill="hold">
                            <p:stCondLst>
                              <p:cond delay="1000"/>
                            </p:stCondLst>
                            <p:childTnLst>
                              <p:par>
                                <p:cTn id="22" presetID="22" presetClass="entr" presetSubtype="8"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wipe(left)">
                                      <p:cBhvr>
                                        <p:cTn id="24" dur="500"/>
                                        <p:tgtEl>
                                          <p:spTgt spid="18"/>
                                        </p:tgtEl>
                                      </p:cBhvr>
                                    </p:animEffect>
                                  </p:childTnLst>
                                </p:cTn>
                              </p:par>
                            </p:childTnLst>
                          </p:cTn>
                        </p:par>
                        <p:par>
                          <p:cTn id="25" fill="hold">
                            <p:stCondLst>
                              <p:cond delay="1500"/>
                            </p:stCondLst>
                            <p:childTnLst>
                              <p:par>
                                <p:cTn id="26" presetID="17" presetClass="entr" presetSubtype="8" fill="hold" nodeType="after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p:cTn id="28" dur="500" fill="hold"/>
                                        <p:tgtEl>
                                          <p:spTgt spid="11"/>
                                        </p:tgtEl>
                                        <p:attrNameLst>
                                          <p:attrName>ppt_x</p:attrName>
                                        </p:attrNameLst>
                                      </p:cBhvr>
                                      <p:tavLst>
                                        <p:tav tm="0">
                                          <p:val>
                                            <p:strVal val="#ppt_x-#ppt_w/2"/>
                                          </p:val>
                                        </p:tav>
                                        <p:tav tm="100000">
                                          <p:val>
                                            <p:strVal val="#ppt_x"/>
                                          </p:val>
                                        </p:tav>
                                      </p:tavLst>
                                    </p:anim>
                                    <p:anim calcmode="lin" valueType="num">
                                      <p:cBhvr>
                                        <p:cTn id="29" dur="500" fill="hold"/>
                                        <p:tgtEl>
                                          <p:spTgt spid="11"/>
                                        </p:tgtEl>
                                        <p:attrNameLst>
                                          <p:attrName>ppt_y</p:attrName>
                                        </p:attrNameLst>
                                      </p:cBhvr>
                                      <p:tavLst>
                                        <p:tav tm="0">
                                          <p:val>
                                            <p:strVal val="#ppt_y"/>
                                          </p:val>
                                        </p:tav>
                                        <p:tav tm="100000">
                                          <p:val>
                                            <p:strVal val="#ppt_y"/>
                                          </p:val>
                                        </p:tav>
                                      </p:tavLst>
                                    </p:anim>
                                    <p:anim calcmode="lin" valueType="num">
                                      <p:cBhvr>
                                        <p:cTn id="30" dur="500" fill="hold"/>
                                        <p:tgtEl>
                                          <p:spTgt spid="11"/>
                                        </p:tgtEl>
                                        <p:attrNameLst>
                                          <p:attrName>ppt_w</p:attrName>
                                        </p:attrNameLst>
                                      </p:cBhvr>
                                      <p:tavLst>
                                        <p:tav tm="0">
                                          <p:val>
                                            <p:fltVal val="0"/>
                                          </p:val>
                                        </p:tav>
                                        <p:tav tm="100000">
                                          <p:val>
                                            <p:strVal val="#ppt_w"/>
                                          </p:val>
                                        </p:tav>
                                      </p:tavLst>
                                    </p:anim>
                                    <p:anim calcmode="lin" valueType="num">
                                      <p:cBhvr>
                                        <p:cTn id="31" dur="500" fill="hold"/>
                                        <p:tgtEl>
                                          <p:spTgt spid="11"/>
                                        </p:tgtEl>
                                        <p:attrNameLst>
                                          <p:attrName>ppt_h</p:attrName>
                                        </p:attrNameLst>
                                      </p:cBhvr>
                                      <p:tavLst>
                                        <p:tav tm="0">
                                          <p:val>
                                            <p:strVal val="#ppt_h"/>
                                          </p:val>
                                        </p:tav>
                                        <p:tav tm="100000">
                                          <p:val>
                                            <p:strVal val="#ppt_h"/>
                                          </p:val>
                                        </p:tav>
                                      </p:tavLst>
                                    </p:anim>
                                  </p:childTnLst>
                                </p:cTn>
                              </p:par>
                            </p:childTnLst>
                          </p:cTn>
                        </p:par>
                        <p:par>
                          <p:cTn id="32" fill="hold">
                            <p:stCondLst>
                              <p:cond delay="2000"/>
                            </p:stCondLst>
                            <p:childTnLst>
                              <p:par>
                                <p:cTn id="33" presetID="17" presetClass="entr" presetSubtype="8" fill="hold" nodeType="after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p:cTn id="35" dur="500" fill="hold"/>
                                        <p:tgtEl>
                                          <p:spTgt spid="16"/>
                                        </p:tgtEl>
                                        <p:attrNameLst>
                                          <p:attrName>ppt_x</p:attrName>
                                        </p:attrNameLst>
                                      </p:cBhvr>
                                      <p:tavLst>
                                        <p:tav tm="0">
                                          <p:val>
                                            <p:strVal val="#ppt_x-#ppt_w/2"/>
                                          </p:val>
                                        </p:tav>
                                        <p:tav tm="100000">
                                          <p:val>
                                            <p:strVal val="#ppt_x"/>
                                          </p:val>
                                        </p:tav>
                                      </p:tavLst>
                                    </p:anim>
                                    <p:anim calcmode="lin" valueType="num">
                                      <p:cBhvr>
                                        <p:cTn id="36" dur="500" fill="hold"/>
                                        <p:tgtEl>
                                          <p:spTgt spid="16"/>
                                        </p:tgtEl>
                                        <p:attrNameLst>
                                          <p:attrName>ppt_y</p:attrName>
                                        </p:attrNameLst>
                                      </p:cBhvr>
                                      <p:tavLst>
                                        <p:tav tm="0">
                                          <p:val>
                                            <p:strVal val="#ppt_y"/>
                                          </p:val>
                                        </p:tav>
                                        <p:tav tm="100000">
                                          <p:val>
                                            <p:strVal val="#ppt_y"/>
                                          </p:val>
                                        </p:tav>
                                      </p:tavLst>
                                    </p:anim>
                                    <p:anim calcmode="lin" valueType="num">
                                      <p:cBhvr>
                                        <p:cTn id="37" dur="500" fill="hold"/>
                                        <p:tgtEl>
                                          <p:spTgt spid="16"/>
                                        </p:tgtEl>
                                        <p:attrNameLst>
                                          <p:attrName>ppt_w</p:attrName>
                                        </p:attrNameLst>
                                      </p:cBhvr>
                                      <p:tavLst>
                                        <p:tav tm="0">
                                          <p:val>
                                            <p:fltVal val="0"/>
                                          </p:val>
                                        </p:tav>
                                        <p:tav tm="100000">
                                          <p:val>
                                            <p:strVal val="#ppt_w"/>
                                          </p:val>
                                        </p:tav>
                                      </p:tavLst>
                                    </p:anim>
                                    <p:anim calcmode="lin" valueType="num">
                                      <p:cBhvr>
                                        <p:cTn id="38" dur="500" fill="hold"/>
                                        <p:tgtEl>
                                          <p:spTgt spid="16"/>
                                        </p:tgtEl>
                                        <p:attrNameLst>
                                          <p:attrName>ppt_h</p:attrName>
                                        </p:attrNameLst>
                                      </p:cBhvr>
                                      <p:tavLst>
                                        <p:tav tm="0">
                                          <p:val>
                                            <p:strVal val="#ppt_h"/>
                                          </p:val>
                                        </p:tav>
                                        <p:tav tm="100000">
                                          <p:val>
                                            <p:strVal val="#ppt_h"/>
                                          </p:val>
                                        </p:tav>
                                      </p:tavLst>
                                    </p:anim>
                                  </p:childTnLst>
                                </p:cTn>
                              </p:par>
                            </p:childTnLst>
                          </p:cTn>
                        </p:par>
                        <p:par>
                          <p:cTn id="39" fill="hold">
                            <p:stCondLst>
                              <p:cond delay="2500"/>
                            </p:stCondLst>
                            <p:childTnLst>
                              <p:par>
                                <p:cTn id="40" presetID="17" presetClass="entr" presetSubtype="8" fill="hold" nodeType="afterEffect">
                                  <p:stCondLst>
                                    <p:cond delay="0"/>
                                  </p:stCondLst>
                                  <p:childTnLst>
                                    <p:set>
                                      <p:cBhvr>
                                        <p:cTn id="41" dur="1" fill="hold">
                                          <p:stCondLst>
                                            <p:cond delay="0"/>
                                          </p:stCondLst>
                                        </p:cTn>
                                        <p:tgtEl>
                                          <p:spTgt spid="21"/>
                                        </p:tgtEl>
                                        <p:attrNameLst>
                                          <p:attrName>style.visibility</p:attrName>
                                        </p:attrNameLst>
                                      </p:cBhvr>
                                      <p:to>
                                        <p:strVal val="visible"/>
                                      </p:to>
                                    </p:set>
                                    <p:anim calcmode="lin" valueType="num">
                                      <p:cBhvr>
                                        <p:cTn id="42" dur="500" fill="hold"/>
                                        <p:tgtEl>
                                          <p:spTgt spid="21"/>
                                        </p:tgtEl>
                                        <p:attrNameLst>
                                          <p:attrName>ppt_x</p:attrName>
                                        </p:attrNameLst>
                                      </p:cBhvr>
                                      <p:tavLst>
                                        <p:tav tm="0">
                                          <p:val>
                                            <p:strVal val="#ppt_x-#ppt_w/2"/>
                                          </p:val>
                                        </p:tav>
                                        <p:tav tm="100000">
                                          <p:val>
                                            <p:strVal val="#ppt_x"/>
                                          </p:val>
                                        </p:tav>
                                      </p:tavLst>
                                    </p:anim>
                                    <p:anim calcmode="lin" valueType="num">
                                      <p:cBhvr>
                                        <p:cTn id="43" dur="500" fill="hold"/>
                                        <p:tgtEl>
                                          <p:spTgt spid="21"/>
                                        </p:tgtEl>
                                        <p:attrNameLst>
                                          <p:attrName>ppt_y</p:attrName>
                                        </p:attrNameLst>
                                      </p:cBhvr>
                                      <p:tavLst>
                                        <p:tav tm="0">
                                          <p:val>
                                            <p:strVal val="#ppt_y"/>
                                          </p:val>
                                        </p:tav>
                                        <p:tav tm="100000">
                                          <p:val>
                                            <p:strVal val="#ppt_y"/>
                                          </p:val>
                                        </p:tav>
                                      </p:tavLst>
                                    </p:anim>
                                    <p:anim calcmode="lin" valueType="num">
                                      <p:cBhvr>
                                        <p:cTn id="44" dur="500" fill="hold"/>
                                        <p:tgtEl>
                                          <p:spTgt spid="21"/>
                                        </p:tgtEl>
                                        <p:attrNameLst>
                                          <p:attrName>ppt_w</p:attrName>
                                        </p:attrNameLst>
                                      </p:cBhvr>
                                      <p:tavLst>
                                        <p:tav tm="0">
                                          <p:val>
                                            <p:fltVal val="0"/>
                                          </p:val>
                                        </p:tav>
                                        <p:tav tm="100000">
                                          <p:val>
                                            <p:strVal val="#ppt_w"/>
                                          </p:val>
                                        </p:tav>
                                      </p:tavLst>
                                    </p:anim>
                                    <p:anim calcmode="lin" valueType="num">
                                      <p:cBhvr>
                                        <p:cTn id="45" dur="500" fill="hold"/>
                                        <p:tgtEl>
                                          <p:spTgt spid="21"/>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9" grpId="0" animBg="1"/>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36" name="组合 65535"/>
          <p:cNvGrpSpPr/>
          <p:nvPr/>
        </p:nvGrpSpPr>
        <p:grpSpPr>
          <a:xfrm>
            <a:off x="2778312" y="2562627"/>
            <a:ext cx="6635578" cy="1109044"/>
            <a:chOff x="3279913" y="488294"/>
            <a:chExt cx="6635578" cy="1109044"/>
          </a:xfrm>
        </p:grpSpPr>
        <p:grpSp>
          <p:nvGrpSpPr>
            <p:cNvPr id="14" name="组合 13"/>
            <p:cNvGrpSpPr/>
            <p:nvPr/>
          </p:nvGrpSpPr>
          <p:grpSpPr>
            <a:xfrm>
              <a:off x="3279913" y="909457"/>
              <a:ext cx="6635578" cy="687881"/>
              <a:chOff x="3279913" y="909457"/>
              <a:chExt cx="6635578" cy="687881"/>
            </a:xfrm>
          </p:grpSpPr>
          <p:sp>
            <p:nvSpPr>
              <p:cNvPr id="10" name="矩形: 圆角 9"/>
              <p:cNvSpPr/>
              <p:nvPr/>
            </p:nvSpPr>
            <p:spPr>
              <a:xfrm>
                <a:off x="3279913" y="909457"/>
                <a:ext cx="663557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5151389" y="1032190"/>
                <a:ext cx="3467616"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保护版权的隐写术</a:t>
                </a:r>
                <a:endPar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endParaRP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3"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4"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5"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6"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7"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8"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8"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9"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0"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1"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2"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3"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4"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5"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6"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7"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8"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9"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0"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1"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2"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3"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4"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5"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6"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7"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8"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9"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0"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1"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2"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3"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4"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5"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6"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7"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8"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9"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0"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1"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2"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3"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4"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5"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6"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7"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8"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9"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0"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1"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2"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3"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4"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5"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6"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7"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8"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9"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0"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1"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2"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3"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4"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5"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6"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7"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8"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9"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0"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1"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2"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3"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4"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5"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6"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7"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8"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9"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0"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1"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2"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5"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6"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7"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8"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9"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0"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1"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2"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3"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4"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5"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6"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7"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259350" y="671653"/>
            <a:ext cx="5412177" cy="840284"/>
            <a:chOff x="3135993" y="1051060"/>
            <a:chExt cx="5412177" cy="840284"/>
          </a:xfrm>
        </p:grpSpPr>
        <p:sp>
          <p:nvSpPr>
            <p:cNvPr id="20" name="矩形: 圆角 19"/>
            <p:cNvSpPr/>
            <p:nvPr/>
          </p:nvSpPr>
          <p:spPr>
            <a:xfrm>
              <a:off x="3839426" y="1280937"/>
              <a:ext cx="4658150"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 name="矩形 1"/>
            <p:cNvSpPr/>
            <p:nvPr/>
          </p:nvSpPr>
          <p:spPr>
            <a:xfrm>
              <a:off x="3972879" y="1333399"/>
              <a:ext cx="4575291"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核对校验图 （作品的摘要）</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3" name="矩形 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1</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36" name="组合 35"/>
          <p:cNvGrpSpPr/>
          <p:nvPr/>
        </p:nvGrpSpPr>
        <p:grpSpPr>
          <a:xfrm>
            <a:off x="713797" y="1932119"/>
            <a:ext cx="6479183" cy="1861272"/>
            <a:chOff x="1076853" y="5115323"/>
            <a:chExt cx="5054600" cy="1924079"/>
          </a:xfrm>
        </p:grpSpPr>
        <p:cxnSp>
          <p:nvCxnSpPr>
            <p:cNvPr id="37" name="直接连接符 36"/>
            <p:cNvCxnSpPr/>
            <p:nvPr/>
          </p:nvCxnSpPr>
          <p:spPr>
            <a:xfrm>
              <a:off x="1076853" y="5115323"/>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38" name="矩形: 圆角 37"/>
            <p:cNvSpPr/>
            <p:nvPr/>
          </p:nvSpPr>
          <p:spPr>
            <a:xfrm>
              <a:off x="1076853" y="5228959"/>
              <a:ext cx="5054600" cy="1810443"/>
            </a:xfrm>
            <a:prstGeom prst="roundRect">
              <a:avLst>
                <a:gd name="adj" fmla="val 6312"/>
              </a:avLst>
            </a:prstGeom>
            <a:solidFill>
              <a:srgbClr val="00B0F0">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39" name="矩形 38"/>
          <p:cNvSpPr/>
          <p:nvPr/>
        </p:nvSpPr>
        <p:spPr>
          <a:xfrm>
            <a:off x="886818" y="2067262"/>
            <a:ext cx="6133141" cy="1658724"/>
          </a:xfrm>
          <a:prstGeom prst="rect">
            <a:avLst/>
          </a:prstGeom>
        </p:spPr>
        <p:txBody>
          <a:bodyPr wrap="square">
            <a:spAutoFit/>
          </a:bodyPr>
          <a:lstStyle/>
          <a:p>
            <a:pPr fontAlgn="base">
              <a:lnSpc>
                <a:spcPct val="130000"/>
              </a:lnSpc>
              <a:spcAft>
                <a:spcPct val="0"/>
              </a:spcAft>
              <a:defRPr/>
            </a:pPr>
            <a:r>
              <a:rPr lang="en-US" altLang="zh-CN" sz="2000" dirty="0">
                <a:latin typeface="+mj-lt"/>
              </a:rPr>
              <a:t>Lorrain(1600-1682)</a:t>
            </a:r>
            <a:r>
              <a:rPr lang="zh-CN" altLang="en-US" sz="2000" dirty="0">
                <a:latin typeface="+mj-lt"/>
              </a:rPr>
              <a:t>是</a:t>
            </a:r>
            <a:r>
              <a:rPr lang="en-US" altLang="zh-CN" sz="2000" dirty="0">
                <a:latin typeface="+mj-lt"/>
              </a:rPr>
              <a:t>17</a:t>
            </a:r>
            <a:r>
              <a:rPr lang="zh-CN" altLang="en-US" sz="2000" dirty="0">
                <a:latin typeface="+mj-lt"/>
              </a:rPr>
              <a:t>世纪一个很有名的风景画家，当时出现了很多对他的画的模仿和冒充，由于当时还没有相关的版权保护的法律，他就使用了一种方法来保护他的画的版权。</a:t>
            </a:r>
            <a:endParaRPr lang="zh-CN" altLang="en-US" sz="2000" dirty="0">
              <a:latin typeface="+mj-lt"/>
            </a:endParaRPr>
          </a:p>
        </p:txBody>
      </p:sp>
      <p:pic>
        <p:nvPicPr>
          <p:cNvPr id="40" name="图片 39"/>
          <p:cNvPicPr>
            <a:picLocks noChangeAspect="1"/>
          </p:cNvPicPr>
          <p:nvPr/>
        </p:nvPicPr>
        <p:blipFill>
          <a:blip r:embed="rId1"/>
          <a:stretch>
            <a:fillRect/>
          </a:stretch>
        </p:blipFill>
        <p:spPr>
          <a:xfrm>
            <a:off x="7606755" y="2236714"/>
            <a:ext cx="3902023" cy="2978544"/>
          </a:xfrm>
          <a:prstGeom prst="rect">
            <a:avLst/>
          </a:prstGeom>
          <a:noFill/>
          <a:ln w="9525">
            <a:noFill/>
          </a:ln>
        </p:spPr>
      </p:pic>
      <p:grpSp>
        <p:nvGrpSpPr>
          <p:cNvPr id="41" name="组合 40"/>
          <p:cNvGrpSpPr/>
          <p:nvPr/>
        </p:nvGrpSpPr>
        <p:grpSpPr>
          <a:xfrm>
            <a:off x="713797" y="4095202"/>
            <a:ext cx="6499804" cy="1861268"/>
            <a:chOff x="1076853" y="5080315"/>
            <a:chExt cx="7908633" cy="2264698"/>
          </a:xfrm>
        </p:grpSpPr>
        <p:cxnSp>
          <p:nvCxnSpPr>
            <p:cNvPr id="42" name="直接连接符 41"/>
            <p:cNvCxnSpPr/>
            <p:nvPr/>
          </p:nvCxnSpPr>
          <p:spPr>
            <a:xfrm>
              <a:off x="1076853" y="5080315"/>
              <a:ext cx="79086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43" name="矩形: 圆角 42"/>
            <p:cNvSpPr/>
            <p:nvPr/>
          </p:nvSpPr>
          <p:spPr>
            <a:xfrm>
              <a:off x="1076853" y="5228959"/>
              <a:ext cx="7883542" cy="2116054"/>
            </a:xfrm>
            <a:prstGeom prst="roundRect">
              <a:avLst>
                <a:gd name="adj" fmla="val 6312"/>
              </a:avLst>
            </a:prstGeom>
            <a:solidFill>
              <a:srgbClr val="E3C9F7">
                <a:alpha val="34000"/>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grpSp>
      <p:sp>
        <p:nvSpPr>
          <p:cNvPr id="44" name="矩形 43"/>
          <p:cNvSpPr/>
          <p:nvPr/>
        </p:nvSpPr>
        <p:spPr>
          <a:xfrm>
            <a:off x="886818" y="4217367"/>
            <a:ext cx="6239230" cy="1658724"/>
          </a:xfrm>
          <a:prstGeom prst="rect">
            <a:avLst/>
          </a:prstGeom>
        </p:spPr>
        <p:txBody>
          <a:bodyPr wrap="square">
            <a:spAutoFit/>
          </a:bodyPr>
          <a:lstStyle/>
          <a:p>
            <a:pPr fontAlgn="base">
              <a:lnSpc>
                <a:spcPct val="130000"/>
              </a:lnSpc>
              <a:spcAft>
                <a:spcPct val="0"/>
              </a:spcAft>
              <a:defRPr/>
            </a:pPr>
            <a:r>
              <a:rPr lang="zh-CN" altLang="en-US" sz="2000" dirty="0">
                <a:latin typeface="+mj-lt"/>
              </a:rPr>
              <a:t>他自己创作了一本称为</a:t>
            </a:r>
            <a:r>
              <a:rPr lang="en-US" altLang="zh-CN" sz="2000" dirty="0">
                <a:latin typeface="+mj-lt"/>
              </a:rPr>
              <a:t>《Liber Veritatis》</a:t>
            </a:r>
            <a:r>
              <a:rPr lang="zh-CN" altLang="en-US" sz="2000" dirty="0">
                <a:latin typeface="+mj-lt"/>
              </a:rPr>
              <a:t>的书，这是一本写生形式的素描集。他创作这本书的目的是为了保护自己的画免遭伪造。一个细心的观察者根据这本书仔细对照后就能判定一幅给定的油画是不是赝品。</a:t>
            </a:r>
            <a:endParaRPr lang="zh-CN" altLang="en-US" sz="2000" dirty="0">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ppt_w/2"/>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ppt_w</p:attrName>
                                        </p:attrNameLst>
                                      </p:cBhvr>
                                      <p:tavLst>
                                        <p:tav tm="0">
                                          <p:val>
                                            <p:fltVal val="0"/>
                                          </p:val>
                                        </p:tav>
                                        <p:tav tm="100000">
                                          <p:val>
                                            <p:strVal val="#ppt_w"/>
                                          </p:val>
                                        </p:tav>
                                      </p:tavLst>
                                    </p:anim>
                                    <p:anim calcmode="lin" valueType="num">
                                      <p:cBhvr>
                                        <p:cTn id="10" dur="500" fill="hold"/>
                                        <p:tgtEl>
                                          <p:spTgt spid="27"/>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7" presetClass="entr" presetSubtype="1" fill="hold" nodeType="afterEffect">
                                  <p:stCondLst>
                                    <p:cond delay="0"/>
                                  </p:stCondLst>
                                  <p:childTnLst>
                                    <p:set>
                                      <p:cBhvr>
                                        <p:cTn id="13" dur="1" fill="hold">
                                          <p:stCondLst>
                                            <p:cond delay="0"/>
                                          </p:stCondLst>
                                        </p:cTn>
                                        <p:tgtEl>
                                          <p:spTgt spid="36"/>
                                        </p:tgtEl>
                                        <p:attrNameLst>
                                          <p:attrName>style.visibility</p:attrName>
                                        </p:attrNameLst>
                                      </p:cBhvr>
                                      <p:to>
                                        <p:strVal val="visible"/>
                                      </p:to>
                                    </p:set>
                                    <p:anim calcmode="lin" valueType="num">
                                      <p:cBhvr>
                                        <p:cTn id="14" dur="500" fill="hold"/>
                                        <p:tgtEl>
                                          <p:spTgt spid="36"/>
                                        </p:tgtEl>
                                        <p:attrNameLst>
                                          <p:attrName>ppt_x</p:attrName>
                                        </p:attrNameLst>
                                      </p:cBhvr>
                                      <p:tavLst>
                                        <p:tav tm="0">
                                          <p:val>
                                            <p:strVal val="#ppt_x"/>
                                          </p:val>
                                        </p:tav>
                                        <p:tav tm="100000">
                                          <p:val>
                                            <p:strVal val="#ppt_x"/>
                                          </p:val>
                                        </p:tav>
                                      </p:tavLst>
                                    </p:anim>
                                    <p:anim calcmode="lin" valueType="num">
                                      <p:cBhvr>
                                        <p:cTn id="15" dur="500" fill="hold"/>
                                        <p:tgtEl>
                                          <p:spTgt spid="36"/>
                                        </p:tgtEl>
                                        <p:attrNameLst>
                                          <p:attrName>ppt_y</p:attrName>
                                        </p:attrNameLst>
                                      </p:cBhvr>
                                      <p:tavLst>
                                        <p:tav tm="0">
                                          <p:val>
                                            <p:strVal val="#ppt_y-#ppt_h/2"/>
                                          </p:val>
                                        </p:tav>
                                        <p:tav tm="100000">
                                          <p:val>
                                            <p:strVal val="#ppt_y"/>
                                          </p:val>
                                        </p:tav>
                                      </p:tavLst>
                                    </p:anim>
                                    <p:anim calcmode="lin" valueType="num">
                                      <p:cBhvr>
                                        <p:cTn id="16" dur="500" fill="hold"/>
                                        <p:tgtEl>
                                          <p:spTgt spid="36"/>
                                        </p:tgtEl>
                                        <p:attrNameLst>
                                          <p:attrName>ppt_w</p:attrName>
                                        </p:attrNameLst>
                                      </p:cBhvr>
                                      <p:tavLst>
                                        <p:tav tm="0">
                                          <p:val>
                                            <p:strVal val="#ppt_w"/>
                                          </p:val>
                                        </p:tav>
                                        <p:tav tm="100000">
                                          <p:val>
                                            <p:strVal val="#ppt_w"/>
                                          </p:val>
                                        </p:tav>
                                      </p:tavLst>
                                    </p:anim>
                                    <p:anim calcmode="lin" valueType="num">
                                      <p:cBhvr>
                                        <p:cTn id="17" dur="500" fill="hold"/>
                                        <p:tgtEl>
                                          <p:spTgt spid="36"/>
                                        </p:tgtEl>
                                        <p:attrNameLst>
                                          <p:attrName>ppt_h</p:attrName>
                                        </p:attrNameLst>
                                      </p:cBhvr>
                                      <p:tavLst>
                                        <p:tav tm="0">
                                          <p:val>
                                            <p:fltVal val="0"/>
                                          </p:val>
                                        </p:tav>
                                        <p:tav tm="100000">
                                          <p:val>
                                            <p:strVal val="#ppt_h"/>
                                          </p:val>
                                        </p:tav>
                                      </p:tavLst>
                                    </p:anim>
                                  </p:childTnLst>
                                </p:cTn>
                              </p:par>
                              <p:par>
                                <p:cTn id="18" presetID="22" presetClass="entr" presetSubtype="4" fill="hold" grpId="0" nodeType="withEffect">
                                  <p:stCondLst>
                                    <p:cond delay="0"/>
                                  </p:stCondLst>
                                  <p:childTnLst>
                                    <p:set>
                                      <p:cBhvr>
                                        <p:cTn id="19" dur="1" fill="hold">
                                          <p:stCondLst>
                                            <p:cond delay="0"/>
                                          </p:stCondLst>
                                        </p:cTn>
                                        <p:tgtEl>
                                          <p:spTgt spid="39"/>
                                        </p:tgtEl>
                                        <p:attrNameLst>
                                          <p:attrName>style.visibility</p:attrName>
                                        </p:attrNameLst>
                                      </p:cBhvr>
                                      <p:to>
                                        <p:strVal val="visible"/>
                                      </p:to>
                                    </p:set>
                                    <p:animEffect transition="in" filter="wipe(down)">
                                      <p:cBhvr>
                                        <p:cTn id="20" dur="650"/>
                                        <p:tgtEl>
                                          <p:spTgt spid="39"/>
                                        </p:tgtEl>
                                      </p:cBhvr>
                                    </p:animEffect>
                                  </p:childTnLst>
                                </p:cTn>
                              </p:par>
                            </p:childTnLst>
                          </p:cTn>
                        </p:par>
                        <p:par>
                          <p:cTn id="21" fill="hold">
                            <p:stCondLst>
                              <p:cond delay="1000"/>
                            </p:stCondLst>
                            <p:childTnLst>
                              <p:par>
                                <p:cTn id="22" presetID="17" presetClass="entr" presetSubtype="1" fill="hold" nodeType="afterEffect">
                                  <p:stCondLst>
                                    <p:cond delay="0"/>
                                  </p:stCondLst>
                                  <p:childTnLst>
                                    <p:set>
                                      <p:cBhvr>
                                        <p:cTn id="23" dur="1" fill="hold">
                                          <p:stCondLst>
                                            <p:cond delay="0"/>
                                          </p:stCondLst>
                                        </p:cTn>
                                        <p:tgtEl>
                                          <p:spTgt spid="41"/>
                                        </p:tgtEl>
                                        <p:attrNameLst>
                                          <p:attrName>style.visibility</p:attrName>
                                        </p:attrNameLst>
                                      </p:cBhvr>
                                      <p:to>
                                        <p:strVal val="visible"/>
                                      </p:to>
                                    </p:set>
                                    <p:anim calcmode="lin" valueType="num">
                                      <p:cBhvr>
                                        <p:cTn id="24" dur="500" fill="hold"/>
                                        <p:tgtEl>
                                          <p:spTgt spid="41"/>
                                        </p:tgtEl>
                                        <p:attrNameLst>
                                          <p:attrName>ppt_x</p:attrName>
                                        </p:attrNameLst>
                                      </p:cBhvr>
                                      <p:tavLst>
                                        <p:tav tm="0">
                                          <p:val>
                                            <p:strVal val="#ppt_x"/>
                                          </p:val>
                                        </p:tav>
                                        <p:tav tm="100000">
                                          <p:val>
                                            <p:strVal val="#ppt_x"/>
                                          </p:val>
                                        </p:tav>
                                      </p:tavLst>
                                    </p:anim>
                                    <p:anim calcmode="lin" valueType="num">
                                      <p:cBhvr>
                                        <p:cTn id="25" dur="500" fill="hold"/>
                                        <p:tgtEl>
                                          <p:spTgt spid="41"/>
                                        </p:tgtEl>
                                        <p:attrNameLst>
                                          <p:attrName>ppt_y</p:attrName>
                                        </p:attrNameLst>
                                      </p:cBhvr>
                                      <p:tavLst>
                                        <p:tav tm="0">
                                          <p:val>
                                            <p:strVal val="#ppt_y-#ppt_h/2"/>
                                          </p:val>
                                        </p:tav>
                                        <p:tav tm="100000">
                                          <p:val>
                                            <p:strVal val="#ppt_y"/>
                                          </p:val>
                                        </p:tav>
                                      </p:tavLst>
                                    </p:anim>
                                    <p:anim calcmode="lin" valueType="num">
                                      <p:cBhvr>
                                        <p:cTn id="26" dur="500" fill="hold"/>
                                        <p:tgtEl>
                                          <p:spTgt spid="41"/>
                                        </p:tgtEl>
                                        <p:attrNameLst>
                                          <p:attrName>ppt_w</p:attrName>
                                        </p:attrNameLst>
                                      </p:cBhvr>
                                      <p:tavLst>
                                        <p:tav tm="0">
                                          <p:val>
                                            <p:strVal val="#ppt_w"/>
                                          </p:val>
                                        </p:tav>
                                        <p:tav tm="100000">
                                          <p:val>
                                            <p:strVal val="#ppt_w"/>
                                          </p:val>
                                        </p:tav>
                                      </p:tavLst>
                                    </p:anim>
                                    <p:anim calcmode="lin" valueType="num">
                                      <p:cBhvr>
                                        <p:cTn id="27" dur="500" fill="hold"/>
                                        <p:tgtEl>
                                          <p:spTgt spid="41"/>
                                        </p:tgtEl>
                                        <p:attrNameLst>
                                          <p:attrName>ppt_h</p:attrName>
                                        </p:attrNameLst>
                                      </p:cBhvr>
                                      <p:tavLst>
                                        <p:tav tm="0">
                                          <p:val>
                                            <p:fltVal val="0"/>
                                          </p:val>
                                        </p:tav>
                                        <p:tav tm="100000">
                                          <p:val>
                                            <p:strVal val="#ppt_h"/>
                                          </p:val>
                                        </p:tav>
                                      </p:tavLst>
                                    </p:anim>
                                  </p:childTnLst>
                                </p:cTn>
                              </p:par>
                              <p:par>
                                <p:cTn id="28" presetID="22" presetClass="entr" presetSubtype="4" fill="hold" grpId="0" nodeType="withEffect">
                                  <p:stCondLst>
                                    <p:cond delay="0"/>
                                  </p:stCondLst>
                                  <p:childTnLst>
                                    <p:set>
                                      <p:cBhvr>
                                        <p:cTn id="29" dur="1" fill="hold">
                                          <p:stCondLst>
                                            <p:cond delay="0"/>
                                          </p:stCondLst>
                                        </p:cTn>
                                        <p:tgtEl>
                                          <p:spTgt spid="44"/>
                                        </p:tgtEl>
                                        <p:attrNameLst>
                                          <p:attrName>style.visibility</p:attrName>
                                        </p:attrNameLst>
                                      </p:cBhvr>
                                      <p:to>
                                        <p:strVal val="visible"/>
                                      </p:to>
                                    </p:set>
                                    <p:animEffect transition="in" filter="wipe(down)">
                                      <p:cBhvr>
                                        <p:cTn id="30" dur="650"/>
                                        <p:tgtEl>
                                          <p:spTgt spid="44"/>
                                        </p:tgtEl>
                                      </p:cBhvr>
                                    </p:animEffect>
                                  </p:childTnLst>
                                </p:cTn>
                              </p:par>
                            </p:childTnLst>
                          </p:cTn>
                        </p:par>
                        <p:par>
                          <p:cTn id="31" fill="hold">
                            <p:stCondLst>
                              <p:cond delay="1500"/>
                            </p:stCondLst>
                            <p:childTnLst>
                              <p:par>
                                <p:cTn id="32" presetID="42" presetClass="entr" presetSubtype="0" fill="hold" nodeType="afterEffect">
                                  <p:stCondLst>
                                    <p:cond delay="0"/>
                                  </p:stCondLst>
                                  <p:childTnLst>
                                    <p:set>
                                      <p:cBhvr>
                                        <p:cTn id="33" dur="1" fill="hold">
                                          <p:stCondLst>
                                            <p:cond delay="0"/>
                                          </p:stCondLst>
                                        </p:cTn>
                                        <p:tgtEl>
                                          <p:spTgt spid="40"/>
                                        </p:tgtEl>
                                        <p:attrNameLst>
                                          <p:attrName>style.visibility</p:attrName>
                                        </p:attrNameLst>
                                      </p:cBhvr>
                                      <p:to>
                                        <p:strVal val="visible"/>
                                      </p:to>
                                    </p:set>
                                    <p:animEffect transition="in" filter="fade">
                                      <p:cBhvr>
                                        <p:cTn id="34" dur="1000"/>
                                        <p:tgtEl>
                                          <p:spTgt spid="40"/>
                                        </p:tgtEl>
                                      </p:cBhvr>
                                    </p:animEffect>
                                    <p:anim calcmode="lin" valueType="num">
                                      <p:cBhvr>
                                        <p:cTn id="35" dur="1000" fill="hold"/>
                                        <p:tgtEl>
                                          <p:spTgt spid="40"/>
                                        </p:tgtEl>
                                        <p:attrNameLst>
                                          <p:attrName>ppt_x</p:attrName>
                                        </p:attrNameLst>
                                      </p:cBhvr>
                                      <p:tavLst>
                                        <p:tav tm="0">
                                          <p:val>
                                            <p:strVal val="#ppt_x"/>
                                          </p:val>
                                        </p:tav>
                                        <p:tav tm="100000">
                                          <p:val>
                                            <p:strVal val="#ppt_x"/>
                                          </p:val>
                                        </p:tav>
                                      </p:tavLst>
                                    </p:anim>
                                    <p:anim calcmode="lin" valueType="num">
                                      <p:cBhvr>
                                        <p:cTn id="36"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259350" y="671653"/>
            <a:ext cx="3329583" cy="840284"/>
            <a:chOff x="3135993" y="1051060"/>
            <a:chExt cx="3329583" cy="840284"/>
          </a:xfrm>
        </p:grpSpPr>
        <p:sp>
          <p:nvSpPr>
            <p:cNvPr id="20" name="矩形: 圆角 19"/>
            <p:cNvSpPr/>
            <p:nvPr/>
          </p:nvSpPr>
          <p:spPr>
            <a:xfrm>
              <a:off x="3839426" y="1280937"/>
              <a:ext cx="2626150"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 name="矩形 1"/>
            <p:cNvSpPr/>
            <p:nvPr/>
          </p:nvSpPr>
          <p:spPr>
            <a:xfrm>
              <a:off x="3972879" y="1333399"/>
              <a:ext cx="2339102"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纸张中的水印</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3" name="矩形 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2</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a:off x="2087704" y="2128459"/>
            <a:ext cx="3883540" cy="4256594"/>
            <a:chOff x="1419126" y="2735782"/>
            <a:chExt cx="3318781" cy="3637587"/>
          </a:xfrm>
        </p:grpSpPr>
        <p:grpSp>
          <p:nvGrpSpPr>
            <p:cNvPr id="17" name="组合 16"/>
            <p:cNvGrpSpPr/>
            <p:nvPr/>
          </p:nvGrpSpPr>
          <p:grpSpPr>
            <a:xfrm>
              <a:off x="1419126" y="2735782"/>
              <a:ext cx="3318781" cy="3637587"/>
              <a:chOff x="1980913" y="3125907"/>
              <a:chExt cx="3318781" cy="3637587"/>
            </a:xfrm>
          </p:grpSpPr>
          <p:sp>
            <p:nvSpPr>
              <p:cNvPr id="19" name="椭圆 18"/>
              <p:cNvSpPr/>
              <p:nvPr/>
            </p:nvSpPr>
            <p:spPr>
              <a:xfrm>
                <a:off x="1980913" y="3125907"/>
                <a:ext cx="3318781" cy="3318781"/>
              </a:xfrm>
              <a:prstGeom prst="ellipse">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pic>
            <p:nvPicPr>
              <p:cNvPr id="21" name="图片 20"/>
              <p:cNvPicPr>
                <a:picLocks noChangeAspect="1"/>
              </p:cNvPicPr>
              <p:nvPr/>
            </p:nvPicPr>
            <p:blipFill>
              <a:blip r:embed="rId1">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18" name="矩形 17"/>
            <p:cNvSpPr/>
            <p:nvPr/>
          </p:nvSpPr>
          <p:spPr>
            <a:xfrm>
              <a:off x="1775091" y="3130531"/>
              <a:ext cx="2601313" cy="1923599"/>
            </a:xfrm>
            <a:prstGeom prst="rect">
              <a:avLst/>
            </a:prstGeom>
          </p:spPr>
          <p:txBody>
            <a:bodyPr wrap="square">
              <a:spAutoFit/>
            </a:bodyPr>
            <a:lstStyle/>
            <a:p>
              <a:pPr algn="ctr" fontAlgn="base">
                <a:lnSpc>
                  <a:spcPct val="150000"/>
                </a:lnSpc>
                <a:spcAft>
                  <a:spcPct val="0"/>
                </a:spcAft>
                <a:defRPr/>
              </a:pPr>
              <a:r>
                <a:rPr lang="zh-CN" altLang="en-US" sz="2400" dirty="0">
                  <a:solidFill>
                    <a:schemeClr val="tx1">
                      <a:lumMod val="85000"/>
                      <a:lumOff val="15000"/>
                    </a:schemeClr>
                  </a:solidFill>
                  <a:latin typeface="+mn-ea"/>
                </a:rPr>
                <a:t>水印是从特定</a:t>
              </a:r>
              <a:endParaRPr lang="en-US" altLang="zh-CN" sz="2400" dirty="0">
                <a:solidFill>
                  <a:schemeClr val="tx1">
                    <a:lumMod val="85000"/>
                    <a:lumOff val="15000"/>
                  </a:schemeClr>
                </a:solidFill>
                <a:latin typeface="+mn-ea"/>
              </a:endParaRPr>
            </a:p>
            <a:p>
              <a:pPr algn="ctr" fontAlgn="base">
                <a:lnSpc>
                  <a:spcPct val="150000"/>
                </a:lnSpc>
                <a:spcAft>
                  <a:spcPct val="0"/>
                </a:spcAft>
                <a:defRPr/>
              </a:pPr>
              <a:r>
                <a:rPr lang="zh-CN" altLang="en-US" sz="2400" dirty="0">
                  <a:solidFill>
                    <a:schemeClr val="tx1">
                      <a:lumMod val="85000"/>
                      <a:lumOff val="15000"/>
                    </a:schemeClr>
                  </a:solidFill>
                  <a:latin typeface="+mn-ea"/>
                </a:rPr>
                <a:t>角度观察时才显现的纸张上的图案，</a:t>
              </a:r>
              <a:r>
                <a:rPr lang="zh-CN" altLang="en-US" sz="2400" dirty="0">
                  <a:solidFill>
                    <a:srgbClr val="0F73EE"/>
                  </a:solidFill>
                  <a:latin typeface="+mn-ea"/>
                </a:rPr>
                <a:t>主要用于防伪。</a:t>
              </a:r>
              <a:endParaRPr lang="zh-CN" altLang="en-US" sz="2400" dirty="0">
                <a:solidFill>
                  <a:srgbClr val="0F73EE"/>
                </a:solidFill>
                <a:latin typeface="+mn-ea"/>
              </a:endParaRPr>
            </a:p>
          </p:txBody>
        </p:sp>
      </p:grpSp>
      <p:grpSp>
        <p:nvGrpSpPr>
          <p:cNvPr id="23" name="组合 22"/>
          <p:cNvGrpSpPr/>
          <p:nvPr/>
        </p:nvGrpSpPr>
        <p:grpSpPr>
          <a:xfrm>
            <a:off x="6590742" y="2128458"/>
            <a:ext cx="3883540" cy="4256596"/>
            <a:chOff x="1419126" y="2735782"/>
            <a:chExt cx="3318781" cy="3637587"/>
          </a:xfrm>
        </p:grpSpPr>
        <p:grpSp>
          <p:nvGrpSpPr>
            <p:cNvPr id="24" name="组合 23"/>
            <p:cNvGrpSpPr/>
            <p:nvPr/>
          </p:nvGrpSpPr>
          <p:grpSpPr>
            <a:xfrm>
              <a:off x="1419126" y="2735782"/>
              <a:ext cx="3318781" cy="3637587"/>
              <a:chOff x="1980913" y="3125907"/>
              <a:chExt cx="3318781" cy="3637587"/>
            </a:xfrm>
          </p:grpSpPr>
          <p:sp>
            <p:nvSpPr>
              <p:cNvPr id="26" name="椭圆 25"/>
              <p:cNvSpPr/>
              <p:nvPr/>
            </p:nvSpPr>
            <p:spPr>
              <a:xfrm>
                <a:off x="1980913" y="3125907"/>
                <a:ext cx="3318781" cy="3318781"/>
              </a:xfrm>
              <a:prstGeom prst="ellipse">
                <a:avLst/>
              </a:prstGeom>
              <a:solidFill>
                <a:schemeClr val="accent5">
                  <a:lumMod val="40000"/>
                  <a:lumOff val="60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pic>
            <p:nvPicPr>
              <p:cNvPr id="28" name="图片 27"/>
              <p:cNvPicPr>
                <a:picLocks noChangeAspect="1"/>
              </p:cNvPicPr>
              <p:nvPr/>
            </p:nvPicPr>
            <p:blipFill>
              <a:blip r:embed="rId1">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25" name="矩形 24"/>
            <p:cNvSpPr/>
            <p:nvPr/>
          </p:nvSpPr>
          <p:spPr>
            <a:xfrm>
              <a:off x="1629820" y="3249461"/>
              <a:ext cx="2897393" cy="1972639"/>
            </a:xfrm>
            <a:prstGeom prst="rect">
              <a:avLst/>
            </a:prstGeom>
          </p:spPr>
          <p:txBody>
            <a:bodyPr wrap="square">
              <a:spAutoFit/>
            </a:bodyPr>
            <a:lstStyle/>
            <a:p>
              <a:pPr algn="ctr" fontAlgn="base">
                <a:spcAft>
                  <a:spcPct val="0"/>
                </a:spcAft>
                <a:defRPr/>
              </a:pPr>
              <a:r>
                <a:rPr lang="zh-CN" altLang="en-US" sz="2400" dirty="0">
                  <a:solidFill>
                    <a:schemeClr val="tx1">
                      <a:lumMod val="85000"/>
                      <a:lumOff val="15000"/>
                    </a:schemeClr>
                  </a:solidFill>
                  <a:latin typeface="+mn-ea"/>
                </a:rPr>
                <a:t>在造纸过程中，</a:t>
              </a:r>
              <a:endParaRPr lang="en-US" altLang="zh-CN" sz="2400" dirty="0">
                <a:solidFill>
                  <a:schemeClr val="tx1">
                    <a:lumMod val="85000"/>
                    <a:lumOff val="15000"/>
                  </a:schemeClr>
                </a:solidFill>
                <a:latin typeface="+mn-ea"/>
              </a:endParaRPr>
            </a:p>
            <a:p>
              <a:pPr algn="ctr" fontAlgn="base">
                <a:spcAft>
                  <a:spcPct val="0"/>
                </a:spcAft>
                <a:defRPr/>
              </a:pPr>
              <a:r>
                <a:rPr lang="zh-CN" altLang="en-US" sz="2400" dirty="0">
                  <a:solidFill>
                    <a:schemeClr val="tx1">
                      <a:lumMod val="85000"/>
                      <a:lumOff val="15000"/>
                    </a:schemeClr>
                  </a:solidFill>
                  <a:latin typeface="+mn-ea"/>
                </a:rPr>
                <a:t>使用模具改变纸浆密度而形成的图案，称为水印。因为印记是在纸浆还在水中时制作的，故而称为水印。</a:t>
              </a:r>
              <a:endParaRPr lang="zh-CN" altLang="en-US" sz="2400" dirty="0">
                <a:solidFill>
                  <a:schemeClr val="tx1">
                    <a:lumMod val="85000"/>
                    <a:lumOff val="15000"/>
                  </a:schemeClr>
                </a:solidFill>
                <a:latin typeface="+mn-ea"/>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ppt_w/2"/>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ppt_w</p:attrName>
                                        </p:attrNameLst>
                                      </p:cBhvr>
                                      <p:tavLst>
                                        <p:tav tm="0">
                                          <p:val>
                                            <p:fltVal val="0"/>
                                          </p:val>
                                        </p:tav>
                                        <p:tav tm="100000">
                                          <p:val>
                                            <p:strVal val="#ppt_w"/>
                                          </p:val>
                                        </p:tav>
                                      </p:tavLst>
                                    </p:anim>
                                    <p:anim calcmode="lin" valueType="num">
                                      <p:cBhvr>
                                        <p:cTn id="10" dur="500" fill="hold"/>
                                        <p:tgtEl>
                                          <p:spTgt spid="27"/>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8" presetClass="entr" presetSubtype="3" fill="hold" nodeType="after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strips(upRight)">
                                      <p:cBhvr>
                                        <p:cTn id="14" dur="500"/>
                                        <p:tgtEl>
                                          <p:spTgt spid="16"/>
                                        </p:tgtEl>
                                      </p:cBhvr>
                                    </p:animEffect>
                                  </p:childTnLst>
                                </p:cTn>
                              </p:par>
                            </p:childTnLst>
                          </p:cTn>
                        </p:par>
                        <p:par>
                          <p:cTn id="15" fill="hold">
                            <p:stCondLst>
                              <p:cond delay="1000"/>
                            </p:stCondLst>
                            <p:childTnLst>
                              <p:par>
                                <p:cTn id="16" presetID="18" presetClass="entr" presetSubtype="12" fill="hold" nodeType="after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strips(downLeft)">
                                      <p:cBhvr>
                                        <p:cTn id="18"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3839700" y="720206"/>
            <a:ext cx="4512601" cy="791052"/>
            <a:chOff x="824071" y="1564267"/>
            <a:chExt cx="4512601" cy="791052"/>
          </a:xfrm>
        </p:grpSpPr>
        <p:sp>
          <p:nvSpPr>
            <p:cNvPr id="30" name="矩形: 圆角 29"/>
            <p:cNvSpPr/>
            <p:nvPr/>
          </p:nvSpPr>
          <p:spPr>
            <a:xfrm>
              <a:off x="824071" y="1740416"/>
              <a:ext cx="4512601" cy="614363"/>
            </a:xfrm>
            <a:prstGeom prst="roundRect">
              <a:avLst/>
            </a:prstGeom>
            <a:solidFill>
              <a:srgbClr val="0F73EE"/>
            </a:solidFill>
            <a:ln>
              <a:solidFill>
                <a:srgbClr val="FBA7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1701522" y="1828091"/>
              <a:ext cx="3416320" cy="480131"/>
            </a:xfrm>
            <a:prstGeom prst="rect">
              <a:avLst/>
            </a:prstGeom>
          </p:spPr>
          <p:txBody>
            <a:bodyPr wrap="none">
              <a:spAutoFit/>
            </a:bodyPr>
            <a:lstStyle/>
            <a:p>
              <a:pPr>
                <a:lnSpc>
                  <a:spcPct val="90000"/>
                </a:lnSpc>
              </a:pPr>
              <a:r>
                <a:rPr lang="zh-CN" altLang="en-US" sz="2800" dirty="0">
                  <a:solidFill>
                    <a:schemeClr val="bg1"/>
                  </a:solidFill>
                  <a:latin typeface="+mj-ea"/>
                  <a:ea typeface="+mj-ea"/>
                </a:rPr>
                <a:t>酒店信签纸中的水印</a:t>
              </a:r>
              <a:endParaRPr lang="zh-CN" altLang="en-US" sz="2800" dirty="0">
                <a:solidFill>
                  <a:schemeClr val="bg1"/>
                </a:solidFill>
                <a:latin typeface="+mj-ea"/>
                <a:ea typeface="+mj-ea"/>
              </a:endParaRPr>
            </a:p>
          </p:txBody>
        </p:sp>
        <p:pic>
          <p:nvPicPr>
            <p:cNvPr id="32" name="图片 31"/>
            <p:cNvPicPr>
              <a:picLocks noChangeAspect="1"/>
            </p:cNvPicPr>
            <p:nvPr/>
          </p:nvPicPr>
          <p:blipFill>
            <a:blip r:embed="rId1">
              <a:lum bright="70000" contrast="-70000"/>
              <a:extLst>
                <a:ext uri="{28A0092B-C50C-407E-A947-70E740481C1C}">
                  <a14:useLocalDpi xmlns:a14="http://schemas.microsoft.com/office/drawing/2010/main" val="0"/>
                </a:ext>
              </a:extLst>
            </a:blip>
            <a:stretch>
              <a:fillRect/>
            </a:stretch>
          </p:blipFill>
          <p:spPr>
            <a:xfrm>
              <a:off x="887146" y="1564267"/>
              <a:ext cx="751303" cy="791052"/>
            </a:xfrm>
            <a:prstGeom prst="rect">
              <a:avLst/>
            </a:prstGeom>
          </p:spPr>
        </p:pic>
      </p:grpSp>
      <p:pic>
        <p:nvPicPr>
          <p:cNvPr id="34" name="图片 33"/>
          <p:cNvPicPr>
            <a:picLocks noChangeAspect="1"/>
          </p:cNvPicPr>
          <p:nvPr/>
        </p:nvPicPr>
        <p:blipFill>
          <a:blip r:embed="rId2"/>
          <a:stretch>
            <a:fillRect/>
          </a:stretch>
        </p:blipFill>
        <p:spPr>
          <a:xfrm>
            <a:off x="6426730" y="2160588"/>
            <a:ext cx="3374515" cy="3590504"/>
          </a:xfrm>
          <a:prstGeom prst="rect">
            <a:avLst/>
          </a:prstGeom>
          <a:ln>
            <a:noFill/>
          </a:ln>
          <a:effectLst>
            <a:outerShdw blurRad="292100" dist="139700" dir="2700000" algn="tl" rotWithShape="0">
              <a:srgbClr val="333333">
                <a:alpha val="65000"/>
              </a:srgbClr>
            </a:outerShdw>
          </a:effectLst>
        </p:spPr>
      </p:pic>
      <p:grpSp>
        <p:nvGrpSpPr>
          <p:cNvPr id="35" name="组合 34"/>
          <p:cNvGrpSpPr/>
          <p:nvPr/>
        </p:nvGrpSpPr>
        <p:grpSpPr>
          <a:xfrm>
            <a:off x="2197242" y="2160588"/>
            <a:ext cx="3590504" cy="3935412"/>
            <a:chOff x="1419126" y="2735782"/>
            <a:chExt cx="3318781" cy="3637587"/>
          </a:xfrm>
        </p:grpSpPr>
        <p:grpSp>
          <p:nvGrpSpPr>
            <p:cNvPr id="36" name="组合 35"/>
            <p:cNvGrpSpPr/>
            <p:nvPr/>
          </p:nvGrpSpPr>
          <p:grpSpPr>
            <a:xfrm>
              <a:off x="1419126" y="2735782"/>
              <a:ext cx="3318781" cy="3637587"/>
              <a:chOff x="1980913" y="3125907"/>
              <a:chExt cx="3318781" cy="3637587"/>
            </a:xfrm>
          </p:grpSpPr>
          <p:sp>
            <p:nvSpPr>
              <p:cNvPr id="38" name="椭圆 37"/>
              <p:cNvSpPr/>
              <p:nvPr/>
            </p:nvSpPr>
            <p:spPr>
              <a:xfrm>
                <a:off x="1980913" y="3125907"/>
                <a:ext cx="3318781" cy="3318781"/>
              </a:xfrm>
              <a:prstGeom prst="ellipse">
                <a:avLst/>
              </a:prstGeom>
              <a:solidFill>
                <a:schemeClr val="accent5">
                  <a:lumMod val="40000"/>
                  <a:lumOff val="60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pic>
            <p:nvPicPr>
              <p:cNvPr id="39" name="图片 38"/>
              <p:cNvPicPr>
                <a:picLocks noChangeAspect="1"/>
              </p:cNvPicPr>
              <p:nvPr/>
            </p:nvPicPr>
            <p:blipFill>
              <a:blip r:embed="rId3">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37" name="矩形 36"/>
            <p:cNvSpPr/>
            <p:nvPr/>
          </p:nvSpPr>
          <p:spPr>
            <a:xfrm>
              <a:off x="1617166" y="3291622"/>
              <a:ext cx="3081508" cy="1792253"/>
            </a:xfrm>
            <a:prstGeom prst="rect">
              <a:avLst/>
            </a:prstGeom>
          </p:spPr>
          <p:txBody>
            <a:bodyPr wrap="square">
              <a:spAutoFit/>
            </a:bodyPr>
            <a:lstStyle/>
            <a:p>
              <a:pPr algn="ctr" fontAlgn="base">
                <a:spcAft>
                  <a:spcPct val="0"/>
                </a:spcAft>
                <a:defRPr/>
              </a:pPr>
              <a:r>
                <a:rPr lang="zh-CN" altLang="en-US" sz="2000" dirty="0">
                  <a:solidFill>
                    <a:schemeClr val="tx1">
                      <a:lumMod val="85000"/>
                      <a:lumOff val="15000"/>
                    </a:schemeClr>
                  </a:solidFill>
                  <a:latin typeface="+mn-ea"/>
                </a:rPr>
                <a:t>随着技术的进展，</a:t>
              </a:r>
              <a:endParaRPr lang="en-US" altLang="zh-CN" sz="2000" dirty="0">
                <a:solidFill>
                  <a:schemeClr val="tx1">
                    <a:lumMod val="85000"/>
                    <a:lumOff val="15000"/>
                  </a:schemeClr>
                </a:solidFill>
                <a:latin typeface="+mn-ea"/>
              </a:endParaRPr>
            </a:p>
            <a:p>
              <a:pPr algn="ctr" fontAlgn="base">
                <a:spcAft>
                  <a:spcPct val="0"/>
                </a:spcAft>
                <a:defRPr/>
              </a:pPr>
              <a:r>
                <a:rPr lang="zh-CN" altLang="en-US" sz="2000" dirty="0">
                  <a:solidFill>
                    <a:schemeClr val="tx1">
                      <a:lumMod val="85000"/>
                      <a:lumOff val="15000"/>
                    </a:schemeClr>
                  </a:solidFill>
                  <a:latin typeface="+mn-ea"/>
                </a:rPr>
                <a:t>人们可以在纸张中加入水印。一些高级酒店成为首批使用者之一。这些酒店会提含有酒店标识的信签纸，彰显酒店的服务和档次。</a:t>
              </a:r>
              <a:endParaRPr lang="zh-CN" altLang="en-US" sz="2000" dirty="0">
                <a:solidFill>
                  <a:schemeClr val="tx1">
                    <a:lumMod val="85000"/>
                    <a:lumOff val="15000"/>
                  </a:schemeClr>
                </a:solidFill>
                <a:latin typeface="+mn-ea"/>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left)">
                                      <p:cBhvr>
                                        <p:cTn id="7" dur="500"/>
                                        <p:tgtEl>
                                          <p:spTgt spid="29"/>
                                        </p:tgtEl>
                                      </p:cBhvr>
                                    </p:animEffect>
                                  </p:childTnLst>
                                </p:cTn>
                              </p:par>
                            </p:childTnLst>
                          </p:cTn>
                        </p:par>
                        <p:par>
                          <p:cTn id="8" fill="hold">
                            <p:stCondLst>
                              <p:cond delay="500"/>
                            </p:stCondLst>
                            <p:childTnLst>
                              <p:par>
                                <p:cTn id="9" presetID="18" presetClass="entr" presetSubtype="12" fill="hold"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strips(downLeft)">
                                      <p:cBhvr>
                                        <p:cTn id="11" dur="500"/>
                                        <p:tgtEl>
                                          <p:spTgt spid="35"/>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34"/>
                                        </p:tgtEl>
                                        <p:attrNameLst>
                                          <p:attrName>style.visibility</p:attrName>
                                        </p:attrNameLst>
                                      </p:cBhvr>
                                      <p:to>
                                        <p:strVal val="visible"/>
                                      </p:to>
                                    </p:set>
                                    <p:anim calcmode="lin" valueType="num">
                                      <p:cBhvr>
                                        <p:cTn id="15" dur="500" fill="hold"/>
                                        <p:tgtEl>
                                          <p:spTgt spid="34"/>
                                        </p:tgtEl>
                                        <p:attrNameLst>
                                          <p:attrName>ppt_w</p:attrName>
                                        </p:attrNameLst>
                                      </p:cBhvr>
                                      <p:tavLst>
                                        <p:tav tm="0">
                                          <p:val>
                                            <p:fltVal val="0"/>
                                          </p:val>
                                        </p:tav>
                                        <p:tav tm="100000">
                                          <p:val>
                                            <p:strVal val="#ppt_w"/>
                                          </p:val>
                                        </p:tav>
                                      </p:tavLst>
                                    </p:anim>
                                    <p:anim calcmode="lin" valueType="num">
                                      <p:cBhvr>
                                        <p:cTn id="16" dur="500" fill="hold"/>
                                        <p:tgtEl>
                                          <p:spTgt spid="34"/>
                                        </p:tgtEl>
                                        <p:attrNameLst>
                                          <p:attrName>ppt_h</p:attrName>
                                        </p:attrNameLst>
                                      </p:cBhvr>
                                      <p:tavLst>
                                        <p:tav tm="0">
                                          <p:val>
                                            <p:fltVal val="0"/>
                                          </p:val>
                                        </p:tav>
                                        <p:tav tm="100000">
                                          <p:val>
                                            <p:strVal val="#ppt_h"/>
                                          </p:val>
                                        </p:tav>
                                      </p:tavLst>
                                    </p:anim>
                                    <p:animEffect transition="in" filter="fade">
                                      <p:cBhvr>
                                        <p:cTn id="1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1259350" y="671653"/>
            <a:ext cx="3312650" cy="840284"/>
            <a:chOff x="3135993" y="1051060"/>
            <a:chExt cx="3312650" cy="840284"/>
          </a:xfrm>
        </p:grpSpPr>
        <p:sp>
          <p:nvSpPr>
            <p:cNvPr id="14" name="矩形: 圆角 13"/>
            <p:cNvSpPr/>
            <p:nvPr/>
          </p:nvSpPr>
          <p:spPr>
            <a:xfrm>
              <a:off x="3839426" y="1280937"/>
              <a:ext cx="2609217"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15" name="矩形 14"/>
            <p:cNvSpPr/>
            <p:nvPr/>
          </p:nvSpPr>
          <p:spPr>
            <a:xfrm>
              <a:off x="3972879" y="1333399"/>
              <a:ext cx="2316480" cy="521970"/>
            </a:xfrm>
            <a:prstGeom prst="rect">
              <a:avLst/>
            </a:prstGeom>
          </p:spPr>
          <p:txBody>
            <a:bodyPr wrap="none">
              <a:spAutoFit/>
            </a:bodyPr>
            <a:lstStyle/>
            <a:p>
              <a:pPr algn="l"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纸</a:t>
              </a: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币</a:t>
              </a: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中的水印</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16" name="矩形 15"/>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3</a:t>
              </a:r>
              <a:endParaRPr lang="zh-CN" altLang="en-US" sz="4800" b="1" i="1" dirty="0">
                <a:solidFill>
                  <a:schemeClr val="accent5">
                    <a:lumMod val="50000"/>
                  </a:schemeClr>
                </a:solidFill>
                <a:latin typeface="+mj-lt"/>
              </a:endParaRPr>
            </a:p>
          </p:txBody>
        </p:sp>
        <p:cxnSp>
          <p:nvCxnSpPr>
            <p:cNvPr id="17" name="直接连接符 16"/>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pic>
        <p:nvPicPr>
          <p:cNvPr id="24" name="图片 7"/>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3019453" y="2557278"/>
            <a:ext cx="5334898" cy="2656066"/>
          </a:xfrm>
          <a:prstGeom prst="rect">
            <a:avLst/>
          </a:prstGeom>
          <a:noFill/>
          <a:ln w="9525">
            <a:noFill/>
          </a:ln>
        </p:spPr>
      </p:pic>
      <p:pic>
        <p:nvPicPr>
          <p:cNvPr id="25" name="图片 24"/>
          <p:cNvPicPr>
            <a:picLocks noChangeAspect="1"/>
          </p:cNvPicPr>
          <p:nvPr/>
        </p:nvPicPr>
        <p:blipFill>
          <a:blip r:embed="rId2"/>
          <a:stretch>
            <a:fillRect/>
          </a:stretch>
        </p:blipFill>
        <p:spPr>
          <a:xfrm>
            <a:off x="7826376" y="2845281"/>
            <a:ext cx="2045758" cy="2080058"/>
          </a:xfrm>
          <a:prstGeom prst="rect">
            <a:avLst/>
          </a:prstGeom>
          <a:ln>
            <a:noFill/>
          </a:ln>
          <a:effectLst>
            <a:outerShdw blurRad="292100" dist="139700" dir="2700000" algn="tl" rotWithShape="0">
              <a:srgbClr val="333333">
                <a:alpha val="65000"/>
              </a:srgbClr>
            </a:outerShdw>
          </a:effectLst>
        </p:spPr>
      </p:pic>
      <p:sp>
        <p:nvSpPr>
          <p:cNvPr id="26" name="椭圆 10"/>
          <p:cNvSpPr/>
          <p:nvPr/>
        </p:nvSpPr>
        <p:spPr>
          <a:xfrm>
            <a:off x="3114601" y="3598879"/>
            <a:ext cx="1088426" cy="871222"/>
          </a:xfrm>
          <a:prstGeom prst="ellipse">
            <a:avLst/>
          </a:prstGeom>
          <a:noFill/>
          <a:ln w="12700" cap="flat" cmpd="sng">
            <a:solidFill>
              <a:srgbClr val="0F73EE"/>
            </a:solidFill>
            <a:prstDash val="dash"/>
            <a:headEnd type="none" w="sm" len="sm"/>
            <a:tailEnd type="none" w="sm" len="sm"/>
          </a:ln>
        </p:spPr>
        <p:txBody>
          <a:bodyPr wrap="none"/>
          <a:lstStyle/>
          <a:p>
            <a:pPr defTabSz="914400"/>
            <a:endParaRPr lang="zh-CN" altLang="en-US" sz="1800" dirty="0">
              <a:latin typeface="Verdana" panose="020B0604030504040204" pitchFamily="34" charset="0"/>
              <a:ea typeface="宋体" panose="02010600030101010101" pitchFamily="2" charset="-122"/>
            </a:endParaRPr>
          </a:p>
        </p:txBody>
      </p:sp>
      <p:grpSp>
        <p:nvGrpSpPr>
          <p:cNvPr id="27" name="组合 26"/>
          <p:cNvGrpSpPr/>
          <p:nvPr/>
        </p:nvGrpSpPr>
        <p:grpSpPr>
          <a:xfrm>
            <a:off x="2154156" y="5608833"/>
            <a:ext cx="2264250" cy="554008"/>
            <a:chOff x="1962783" y="3317604"/>
            <a:chExt cx="2264250" cy="554008"/>
          </a:xfrm>
        </p:grpSpPr>
        <p:sp>
          <p:nvSpPr>
            <p:cNvPr id="28" name="矩形: 圆角 27"/>
            <p:cNvSpPr/>
            <p:nvPr/>
          </p:nvSpPr>
          <p:spPr>
            <a:xfrm>
              <a:off x="1962783" y="3317604"/>
              <a:ext cx="2264250"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2029510" y="3363776"/>
              <a:ext cx="2130796" cy="461665"/>
            </a:xfrm>
            <a:prstGeom prst="rect">
              <a:avLst/>
            </a:prstGeom>
          </p:spPr>
          <p:txBody>
            <a:bodyPr wrap="square">
              <a:spAutoFit/>
            </a:bodyPr>
            <a:lstStyle/>
            <a:p>
              <a:pPr algn="ctr" fontAlgn="base">
                <a:spcAft>
                  <a:spcPct val="0"/>
                </a:spcAft>
                <a:defRPr/>
              </a:pPr>
              <a:r>
                <a:rPr lang="zh-CN" altLang="en-US" sz="2400" dirty="0">
                  <a:latin typeface="+mn-ea"/>
                </a:rPr>
                <a:t>固定头像水印</a:t>
              </a:r>
              <a:endParaRPr lang="zh-CN" altLang="en-US" sz="2400" dirty="0">
                <a:latin typeface="+mn-ea"/>
              </a:endParaRPr>
            </a:p>
          </p:txBody>
        </p:sp>
      </p:grpSp>
      <p:sp>
        <p:nvSpPr>
          <p:cNvPr id="41" name="矩形 40"/>
          <p:cNvSpPr/>
          <p:nvPr/>
        </p:nvSpPr>
        <p:spPr>
          <a:xfrm>
            <a:off x="4514734" y="5470339"/>
            <a:ext cx="6449991" cy="830997"/>
          </a:xfrm>
          <a:prstGeom prst="rect">
            <a:avLst/>
          </a:prstGeom>
        </p:spPr>
        <p:txBody>
          <a:bodyPr wrap="square">
            <a:spAutoFit/>
          </a:bodyPr>
          <a:lstStyle/>
          <a:p>
            <a:r>
              <a:rPr lang="zh-CN" altLang="en-US" sz="2400" dirty="0">
                <a:solidFill>
                  <a:schemeClr val="tx1">
                    <a:lumMod val="85000"/>
                    <a:lumOff val="15000"/>
                  </a:schemeClr>
                </a:solidFill>
                <a:latin typeface="+mn-ea"/>
                <a:cs typeface="+mn-ea"/>
                <a:sym typeface="+mn-lt"/>
              </a:rPr>
              <a:t>位于票面正面左侧空白处，迎光透视，可见与主景图像相同、立体感很强的毛泽东头像水印。</a:t>
            </a:r>
            <a:endParaRPr lang="zh-CN" altLang="en-US" sz="2400" dirty="0">
              <a:solidFill>
                <a:schemeClr val="tx1">
                  <a:lumMod val="85000"/>
                  <a:lumOff val="15000"/>
                </a:schemeClr>
              </a:solidFill>
              <a:latin typeface="+mn-ea"/>
              <a:cs typeface="+mn-ea"/>
              <a:sym typeface="+mn-lt"/>
            </a:endParaRPr>
          </a:p>
        </p:txBody>
      </p:sp>
      <p:sp>
        <p:nvSpPr>
          <p:cNvPr id="42" name="椭圆 41"/>
          <p:cNvSpPr/>
          <p:nvPr/>
        </p:nvSpPr>
        <p:spPr>
          <a:xfrm>
            <a:off x="3694799" y="1802776"/>
            <a:ext cx="453180" cy="453180"/>
          </a:xfrm>
          <a:prstGeom prst="ellipse">
            <a:avLst/>
          </a:prstGeom>
          <a:solidFill>
            <a:srgbClr val="0F73EE"/>
          </a:solidFill>
          <a:ln w="127000">
            <a:solidFill>
              <a:srgbClr val="0F73EE">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800" dirty="0">
              <a:latin typeface="微软雅黑 Light" panose="020B0502040204020203" pitchFamily="34" charset="-122"/>
              <a:ea typeface="微软雅黑 Light" panose="020B0502040204020203" pitchFamily="34" charset="-122"/>
              <a:cs typeface="+mn-ea"/>
              <a:sym typeface="+mn-lt"/>
            </a:endParaRPr>
          </a:p>
        </p:txBody>
      </p:sp>
      <p:cxnSp>
        <p:nvCxnSpPr>
          <p:cNvPr id="43" name="直接箭头连接符 42"/>
          <p:cNvCxnSpPr/>
          <p:nvPr/>
        </p:nvCxnSpPr>
        <p:spPr>
          <a:xfrm>
            <a:off x="4184058" y="2026191"/>
            <a:ext cx="619240" cy="0"/>
          </a:xfrm>
          <a:prstGeom prst="straightConnector1">
            <a:avLst/>
          </a:prstGeom>
          <a:ln w="25400">
            <a:solidFill>
              <a:srgbClr val="0F73EE"/>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44" name="atom_192635"/>
          <p:cNvSpPr>
            <a:spLocks noChangeAspect="1"/>
          </p:cNvSpPr>
          <p:nvPr/>
        </p:nvSpPr>
        <p:spPr bwMode="auto">
          <a:xfrm>
            <a:off x="3797893" y="1898227"/>
            <a:ext cx="246990" cy="262276"/>
          </a:xfrm>
          <a:custGeom>
            <a:avLst/>
            <a:gdLst>
              <a:gd name="connsiteX0" fmla="*/ 285671 w 571362"/>
              <a:gd name="connsiteY0" fmla="*/ 470107 h 606722"/>
              <a:gd name="connsiteX1" fmla="*/ 374169 w 571362"/>
              <a:gd name="connsiteY1" fmla="*/ 512238 h 606722"/>
              <a:gd name="connsiteX2" fmla="*/ 369717 w 571362"/>
              <a:gd name="connsiteY2" fmla="*/ 522815 h 606722"/>
              <a:gd name="connsiteX3" fmla="*/ 285671 w 571362"/>
              <a:gd name="connsiteY3" fmla="*/ 606722 h 606722"/>
              <a:gd name="connsiteX4" fmla="*/ 201625 w 571362"/>
              <a:gd name="connsiteY4" fmla="*/ 522815 h 606722"/>
              <a:gd name="connsiteX5" fmla="*/ 197262 w 571362"/>
              <a:gd name="connsiteY5" fmla="*/ 512238 h 606722"/>
              <a:gd name="connsiteX6" fmla="*/ 285671 w 571362"/>
              <a:gd name="connsiteY6" fmla="*/ 470107 h 606722"/>
              <a:gd name="connsiteX7" fmla="*/ 403524 w 571362"/>
              <a:gd name="connsiteY7" fmla="*/ 393967 h 606722"/>
              <a:gd name="connsiteX8" fmla="*/ 384914 w 571362"/>
              <a:gd name="connsiteY8" fmla="*/ 481539 h 606722"/>
              <a:gd name="connsiteX9" fmla="*/ 318846 w 571362"/>
              <a:gd name="connsiteY9" fmla="*/ 451044 h 606722"/>
              <a:gd name="connsiteX10" fmla="*/ 388387 w 571362"/>
              <a:gd name="connsiteY10" fmla="*/ 405169 h 606722"/>
              <a:gd name="connsiteX11" fmla="*/ 403524 w 571362"/>
              <a:gd name="connsiteY11" fmla="*/ 393967 h 606722"/>
              <a:gd name="connsiteX12" fmla="*/ 167906 w 571362"/>
              <a:gd name="connsiteY12" fmla="*/ 393967 h 606722"/>
              <a:gd name="connsiteX13" fmla="*/ 183034 w 571362"/>
              <a:gd name="connsiteY13" fmla="*/ 405169 h 606722"/>
              <a:gd name="connsiteX14" fmla="*/ 252443 w 571362"/>
              <a:gd name="connsiteY14" fmla="*/ 451044 h 606722"/>
              <a:gd name="connsiteX15" fmla="*/ 186504 w 571362"/>
              <a:gd name="connsiteY15" fmla="*/ 481539 h 606722"/>
              <a:gd name="connsiteX16" fmla="*/ 167906 w 571362"/>
              <a:gd name="connsiteY16" fmla="*/ 393967 h 606722"/>
              <a:gd name="connsiteX17" fmla="*/ 483987 w 571362"/>
              <a:gd name="connsiteY17" fmla="*/ 326436 h 606722"/>
              <a:gd name="connsiteX18" fmla="*/ 571215 w 571362"/>
              <a:gd name="connsiteY18" fmla="*/ 468871 h 606722"/>
              <a:gd name="connsiteX19" fmla="*/ 561602 w 571362"/>
              <a:gd name="connsiteY19" fmla="*/ 498549 h 606722"/>
              <a:gd name="connsiteX20" fmla="*/ 427733 w 571362"/>
              <a:gd name="connsiteY20" fmla="*/ 496860 h 606722"/>
              <a:gd name="connsiteX21" fmla="*/ 415450 w 571362"/>
              <a:gd name="connsiteY21" fmla="*/ 492862 h 606722"/>
              <a:gd name="connsiteX22" fmla="*/ 439304 w 571362"/>
              <a:gd name="connsiteY22" fmla="*/ 365888 h 606722"/>
              <a:gd name="connsiteX23" fmla="*/ 483987 w 571362"/>
              <a:gd name="connsiteY23" fmla="*/ 326436 h 606722"/>
              <a:gd name="connsiteX24" fmla="*/ 87462 w 571362"/>
              <a:gd name="connsiteY24" fmla="*/ 326436 h 606722"/>
              <a:gd name="connsiteX25" fmla="*/ 132145 w 571362"/>
              <a:gd name="connsiteY25" fmla="*/ 365899 h 606722"/>
              <a:gd name="connsiteX26" fmla="*/ 155910 w 571362"/>
              <a:gd name="connsiteY26" fmla="*/ 492907 h 606722"/>
              <a:gd name="connsiteX27" fmla="*/ 143716 w 571362"/>
              <a:gd name="connsiteY27" fmla="*/ 496907 h 606722"/>
              <a:gd name="connsiteX28" fmla="*/ 9758 w 571362"/>
              <a:gd name="connsiteY28" fmla="*/ 498596 h 606722"/>
              <a:gd name="connsiteX29" fmla="*/ 145 w 571362"/>
              <a:gd name="connsiteY29" fmla="*/ 468910 h 606722"/>
              <a:gd name="connsiteX30" fmla="*/ 87462 w 571362"/>
              <a:gd name="connsiteY30" fmla="*/ 326436 h 606722"/>
              <a:gd name="connsiteX31" fmla="*/ 441700 w 571362"/>
              <a:gd name="connsiteY31" fmla="*/ 285931 h 606722"/>
              <a:gd name="connsiteX32" fmla="*/ 460682 w 571362"/>
              <a:gd name="connsiteY32" fmla="*/ 303352 h 606722"/>
              <a:gd name="connsiteX33" fmla="*/ 441700 w 571362"/>
              <a:gd name="connsiteY33" fmla="*/ 320861 h 606722"/>
              <a:gd name="connsiteX34" fmla="*/ 441878 w 571362"/>
              <a:gd name="connsiteY34" fmla="*/ 303352 h 606722"/>
              <a:gd name="connsiteX35" fmla="*/ 441700 w 571362"/>
              <a:gd name="connsiteY35" fmla="*/ 285931 h 606722"/>
              <a:gd name="connsiteX36" fmla="*/ 129660 w 571362"/>
              <a:gd name="connsiteY36" fmla="*/ 285931 h 606722"/>
              <a:gd name="connsiteX37" fmla="*/ 129482 w 571362"/>
              <a:gd name="connsiteY37" fmla="*/ 303352 h 606722"/>
              <a:gd name="connsiteX38" fmla="*/ 129660 w 571362"/>
              <a:gd name="connsiteY38" fmla="*/ 320861 h 606722"/>
              <a:gd name="connsiteX39" fmla="*/ 110678 w 571362"/>
              <a:gd name="connsiteY39" fmla="*/ 303352 h 606722"/>
              <a:gd name="connsiteX40" fmla="*/ 129660 w 571362"/>
              <a:gd name="connsiteY40" fmla="*/ 285931 h 606722"/>
              <a:gd name="connsiteX41" fmla="*/ 285715 w 571362"/>
              <a:gd name="connsiteY41" fmla="*/ 279439 h 606722"/>
              <a:gd name="connsiteX42" fmla="*/ 309672 w 571362"/>
              <a:gd name="connsiteY42" fmla="*/ 303396 h 606722"/>
              <a:gd name="connsiteX43" fmla="*/ 285715 w 571362"/>
              <a:gd name="connsiteY43" fmla="*/ 327353 h 606722"/>
              <a:gd name="connsiteX44" fmla="*/ 261758 w 571362"/>
              <a:gd name="connsiteY44" fmla="*/ 303396 h 606722"/>
              <a:gd name="connsiteX45" fmla="*/ 285715 w 571362"/>
              <a:gd name="connsiteY45" fmla="*/ 279439 h 606722"/>
              <a:gd name="connsiteX46" fmla="*/ 285680 w 571362"/>
              <a:gd name="connsiteY46" fmla="*/ 246856 h 606722"/>
              <a:gd name="connsiteX47" fmla="*/ 229160 w 571362"/>
              <a:gd name="connsiteY47" fmla="*/ 303291 h 606722"/>
              <a:gd name="connsiteX48" fmla="*/ 285680 w 571362"/>
              <a:gd name="connsiteY48" fmla="*/ 359814 h 606722"/>
              <a:gd name="connsiteX49" fmla="*/ 342288 w 571362"/>
              <a:gd name="connsiteY49" fmla="*/ 303291 h 606722"/>
              <a:gd name="connsiteX50" fmla="*/ 285680 w 571362"/>
              <a:gd name="connsiteY50" fmla="*/ 246856 h 606722"/>
              <a:gd name="connsiteX51" fmla="*/ 285680 w 571362"/>
              <a:gd name="connsiteY51" fmla="*/ 173803 h 606722"/>
              <a:gd name="connsiteX52" fmla="*/ 369346 w 571362"/>
              <a:gd name="connsiteY52" fmla="*/ 227926 h 606722"/>
              <a:gd name="connsiteX53" fmla="*/ 407886 w 571362"/>
              <a:gd name="connsiteY53" fmla="*/ 257254 h 606722"/>
              <a:gd name="connsiteX54" fmla="*/ 409310 w 571362"/>
              <a:gd name="connsiteY54" fmla="*/ 303291 h 606722"/>
              <a:gd name="connsiteX55" fmla="*/ 407886 w 571362"/>
              <a:gd name="connsiteY55" fmla="*/ 349327 h 606722"/>
              <a:gd name="connsiteX56" fmla="*/ 369346 w 571362"/>
              <a:gd name="connsiteY56" fmla="*/ 378743 h 606722"/>
              <a:gd name="connsiteX57" fmla="*/ 285680 w 571362"/>
              <a:gd name="connsiteY57" fmla="*/ 432778 h 606722"/>
              <a:gd name="connsiteX58" fmla="*/ 202102 w 571362"/>
              <a:gd name="connsiteY58" fmla="*/ 378743 h 606722"/>
              <a:gd name="connsiteX59" fmla="*/ 163562 w 571362"/>
              <a:gd name="connsiteY59" fmla="*/ 349327 h 606722"/>
              <a:gd name="connsiteX60" fmla="*/ 162049 w 571362"/>
              <a:gd name="connsiteY60" fmla="*/ 303291 h 606722"/>
              <a:gd name="connsiteX61" fmla="*/ 163562 w 571362"/>
              <a:gd name="connsiteY61" fmla="*/ 257254 h 606722"/>
              <a:gd name="connsiteX62" fmla="*/ 202102 w 571362"/>
              <a:gd name="connsiteY62" fmla="*/ 227926 h 606722"/>
              <a:gd name="connsiteX63" fmla="*/ 285680 w 571362"/>
              <a:gd name="connsiteY63" fmla="*/ 173803 h 606722"/>
              <a:gd name="connsiteX64" fmla="*/ 384914 w 571362"/>
              <a:gd name="connsiteY64" fmla="*/ 125113 h 606722"/>
              <a:gd name="connsiteX65" fmla="*/ 403524 w 571362"/>
              <a:gd name="connsiteY65" fmla="*/ 212685 h 606722"/>
              <a:gd name="connsiteX66" fmla="*/ 388387 w 571362"/>
              <a:gd name="connsiteY66" fmla="*/ 201572 h 606722"/>
              <a:gd name="connsiteX67" fmla="*/ 318846 w 571362"/>
              <a:gd name="connsiteY67" fmla="*/ 155608 h 606722"/>
              <a:gd name="connsiteX68" fmla="*/ 384914 w 571362"/>
              <a:gd name="connsiteY68" fmla="*/ 125113 h 606722"/>
              <a:gd name="connsiteX69" fmla="*/ 186504 w 571362"/>
              <a:gd name="connsiteY69" fmla="*/ 125113 h 606722"/>
              <a:gd name="connsiteX70" fmla="*/ 252443 w 571362"/>
              <a:gd name="connsiteY70" fmla="*/ 155608 h 606722"/>
              <a:gd name="connsiteX71" fmla="*/ 183034 w 571362"/>
              <a:gd name="connsiteY71" fmla="*/ 201572 h 606722"/>
              <a:gd name="connsiteX72" fmla="*/ 167906 w 571362"/>
              <a:gd name="connsiteY72" fmla="*/ 212685 h 606722"/>
              <a:gd name="connsiteX73" fmla="*/ 186504 w 571362"/>
              <a:gd name="connsiteY73" fmla="*/ 125113 h 606722"/>
              <a:gd name="connsiteX74" fmla="*/ 513359 w 571362"/>
              <a:gd name="connsiteY74" fmla="*/ 94417 h 606722"/>
              <a:gd name="connsiteX75" fmla="*/ 561602 w 571362"/>
              <a:gd name="connsiteY75" fmla="*/ 108100 h 606722"/>
              <a:gd name="connsiteX76" fmla="*/ 571215 w 571362"/>
              <a:gd name="connsiteY76" fmla="*/ 137863 h 606722"/>
              <a:gd name="connsiteX77" fmla="*/ 483987 w 571362"/>
              <a:gd name="connsiteY77" fmla="*/ 280286 h 606722"/>
              <a:gd name="connsiteX78" fmla="*/ 439304 w 571362"/>
              <a:gd name="connsiteY78" fmla="*/ 240838 h 606722"/>
              <a:gd name="connsiteX79" fmla="*/ 415450 w 571362"/>
              <a:gd name="connsiteY79" fmla="*/ 113875 h 606722"/>
              <a:gd name="connsiteX80" fmla="*/ 427733 w 571362"/>
              <a:gd name="connsiteY80" fmla="*/ 109876 h 606722"/>
              <a:gd name="connsiteX81" fmla="*/ 513359 w 571362"/>
              <a:gd name="connsiteY81" fmla="*/ 94417 h 606722"/>
              <a:gd name="connsiteX82" fmla="*/ 57990 w 571362"/>
              <a:gd name="connsiteY82" fmla="*/ 94417 h 606722"/>
              <a:gd name="connsiteX83" fmla="*/ 143715 w 571362"/>
              <a:gd name="connsiteY83" fmla="*/ 109876 h 606722"/>
              <a:gd name="connsiteX84" fmla="*/ 155911 w 571362"/>
              <a:gd name="connsiteY84" fmla="*/ 113875 h 606722"/>
              <a:gd name="connsiteX85" fmla="*/ 132143 w 571362"/>
              <a:gd name="connsiteY85" fmla="*/ 240838 h 606722"/>
              <a:gd name="connsiteX86" fmla="*/ 87455 w 571362"/>
              <a:gd name="connsiteY86" fmla="*/ 280286 h 606722"/>
              <a:gd name="connsiteX87" fmla="*/ 127 w 571362"/>
              <a:gd name="connsiteY87" fmla="*/ 137863 h 606722"/>
              <a:gd name="connsiteX88" fmla="*/ 9741 w 571362"/>
              <a:gd name="connsiteY88" fmla="*/ 108100 h 606722"/>
              <a:gd name="connsiteX89" fmla="*/ 57990 w 571362"/>
              <a:gd name="connsiteY89" fmla="*/ 94417 h 606722"/>
              <a:gd name="connsiteX90" fmla="*/ 285671 w 571362"/>
              <a:gd name="connsiteY90" fmla="*/ 0 h 606722"/>
              <a:gd name="connsiteX91" fmla="*/ 369717 w 571362"/>
              <a:gd name="connsiteY91" fmla="*/ 83918 h 606722"/>
              <a:gd name="connsiteX92" fmla="*/ 374169 w 571362"/>
              <a:gd name="connsiteY92" fmla="*/ 94496 h 606722"/>
              <a:gd name="connsiteX93" fmla="*/ 285671 w 571362"/>
              <a:gd name="connsiteY93" fmla="*/ 136544 h 606722"/>
              <a:gd name="connsiteX94" fmla="*/ 197262 w 571362"/>
              <a:gd name="connsiteY94" fmla="*/ 94496 h 606722"/>
              <a:gd name="connsiteX95" fmla="*/ 201625 w 571362"/>
              <a:gd name="connsiteY95" fmla="*/ 83918 h 606722"/>
              <a:gd name="connsiteX96" fmla="*/ 285671 w 571362"/>
              <a:gd name="connsiteY9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571362" h="606722">
                <a:moveTo>
                  <a:pt x="285671" y="470107"/>
                </a:moveTo>
                <a:cubicBezTo>
                  <a:pt x="315586" y="486551"/>
                  <a:pt x="345412" y="500772"/>
                  <a:pt x="374169" y="512238"/>
                </a:cubicBezTo>
                <a:cubicBezTo>
                  <a:pt x="372744" y="515793"/>
                  <a:pt x="371231" y="519349"/>
                  <a:pt x="369717" y="522815"/>
                </a:cubicBezTo>
                <a:cubicBezTo>
                  <a:pt x="346391" y="576146"/>
                  <a:pt x="315764" y="606722"/>
                  <a:pt x="285671" y="606722"/>
                </a:cubicBezTo>
                <a:cubicBezTo>
                  <a:pt x="255667" y="606722"/>
                  <a:pt x="225040" y="576146"/>
                  <a:pt x="201625" y="522815"/>
                </a:cubicBezTo>
                <a:cubicBezTo>
                  <a:pt x="200111" y="519349"/>
                  <a:pt x="198687" y="515793"/>
                  <a:pt x="197262" y="512238"/>
                </a:cubicBezTo>
                <a:cubicBezTo>
                  <a:pt x="226019" y="500772"/>
                  <a:pt x="255756" y="486551"/>
                  <a:pt x="285671" y="470107"/>
                </a:cubicBezTo>
                <a:close/>
                <a:moveTo>
                  <a:pt x="403524" y="393967"/>
                </a:moveTo>
                <a:cubicBezTo>
                  <a:pt x="399428" y="425262"/>
                  <a:pt x="393106" y="454778"/>
                  <a:pt x="384914" y="481539"/>
                </a:cubicBezTo>
                <a:cubicBezTo>
                  <a:pt x="363367" y="472915"/>
                  <a:pt x="341284" y="462691"/>
                  <a:pt x="318846" y="451044"/>
                </a:cubicBezTo>
                <a:cubicBezTo>
                  <a:pt x="342264" y="436997"/>
                  <a:pt x="365593" y="421617"/>
                  <a:pt x="388387" y="405169"/>
                </a:cubicBezTo>
                <a:cubicBezTo>
                  <a:pt x="393462" y="401435"/>
                  <a:pt x="398538" y="397701"/>
                  <a:pt x="403524" y="393967"/>
                </a:cubicBezTo>
                <a:close/>
                <a:moveTo>
                  <a:pt x="167906" y="393967"/>
                </a:moveTo>
                <a:cubicBezTo>
                  <a:pt x="172800" y="397701"/>
                  <a:pt x="177872" y="401435"/>
                  <a:pt x="183034" y="405169"/>
                </a:cubicBezTo>
                <a:cubicBezTo>
                  <a:pt x="205814" y="421617"/>
                  <a:pt x="229129" y="436997"/>
                  <a:pt x="252443" y="451044"/>
                </a:cubicBezTo>
                <a:cubicBezTo>
                  <a:pt x="230107" y="462691"/>
                  <a:pt x="208039" y="472915"/>
                  <a:pt x="186504" y="481539"/>
                </a:cubicBezTo>
                <a:cubicBezTo>
                  <a:pt x="178228" y="454778"/>
                  <a:pt x="171999" y="425262"/>
                  <a:pt x="167906" y="393967"/>
                </a:cubicBezTo>
                <a:close/>
                <a:moveTo>
                  <a:pt x="483987" y="326436"/>
                </a:moveTo>
                <a:cubicBezTo>
                  <a:pt x="535879" y="380371"/>
                  <a:pt x="568723" y="432263"/>
                  <a:pt x="571215" y="468871"/>
                </a:cubicBezTo>
                <a:cubicBezTo>
                  <a:pt x="572105" y="481844"/>
                  <a:pt x="568990" y="491618"/>
                  <a:pt x="561602" y="498549"/>
                </a:cubicBezTo>
                <a:cubicBezTo>
                  <a:pt x="541842" y="517386"/>
                  <a:pt x="491730" y="516764"/>
                  <a:pt x="427733" y="496860"/>
                </a:cubicBezTo>
                <a:cubicBezTo>
                  <a:pt x="423728" y="495616"/>
                  <a:pt x="419633" y="494284"/>
                  <a:pt x="415450" y="492862"/>
                </a:cubicBezTo>
                <a:cubicBezTo>
                  <a:pt x="427377" y="454654"/>
                  <a:pt x="435477" y="411559"/>
                  <a:pt x="439304" y="365888"/>
                </a:cubicBezTo>
                <a:cubicBezTo>
                  <a:pt x="455148" y="352826"/>
                  <a:pt x="470101" y="339587"/>
                  <a:pt x="483987" y="326436"/>
                </a:cubicBezTo>
                <a:close/>
                <a:moveTo>
                  <a:pt x="87462" y="326436"/>
                </a:moveTo>
                <a:cubicBezTo>
                  <a:pt x="101348" y="339590"/>
                  <a:pt x="116301" y="352833"/>
                  <a:pt x="132145" y="365899"/>
                </a:cubicBezTo>
                <a:cubicBezTo>
                  <a:pt x="135972" y="411583"/>
                  <a:pt x="144072" y="454689"/>
                  <a:pt x="155910" y="492907"/>
                </a:cubicBezTo>
                <a:cubicBezTo>
                  <a:pt x="151816" y="494329"/>
                  <a:pt x="147721" y="495663"/>
                  <a:pt x="143716" y="496907"/>
                </a:cubicBezTo>
                <a:cubicBezTo>
                  <a:pt x="79630" y="516816"/>
                  <a:pt x="29607" y="517527"/>
                  <a:pt x="9758" y="498596"/>
                </a:cubicBezTo>
                <a:cubicBezTo>
                  <a:pt x="2459" y="491663"/>
                  <a:pt x="-745" y="481886"/>
                  <a:pt x="145" y="468910"/>
                </a:cubicBezTo>
                <a:cubicBezTo>
                  <a:pt x="2637" y="432292"/>
                  <a:pt x="35481" y="380386"/>
                  <a:pt x="87462" y="326436"/>
                </a:cubicBezTo>
                <a:close/>
                <a:moveTo>
                  <a:pt x="441700" y="285931"/>
                </a:moveTo>
                <a:cubicBezTo>
                  <a:pt x="448206" y="291708"/>
                  <a:pt x="454622" y="297574"/>
                  <a:pt x="460682" y="303352"/>
                </a:cubicBezTo>
                <a:cubicBezTo>
                  <a:pt x="454622" y="309218"/>
                  <a:pt x="448206" y="314995"/>
                  <a:pt x="441700" y="320861"/>
                </a:cubicBezTo>
                <a:cubicBezTo>
                  <a:pt x="441878" y="314995"/>
                  <a:pt x="441878" y="309218"/>
                  <a:pt x="441878" y="303352"/>
                </a:cubicBezTo>
                <a:cubicBezTo>
                  <a:pt x="441878" y="297574"/>
                  <a:pt x="441878" y="291708"/>
                  <a:pt x="441700" y="285931"/>
                </a:cubicBezTo>
                <a:close/>
                <a:moveTo>
                  <a:pt x="129660" y="285931"/>
                </a:moveTo>
                <a:cubicBezTo>
                  <a:pt x="129571" y="291708"/>
                  <a:pt x="129482" y="297574"/>
                  <a:pt x="129482" y="303352"/>
                </a:cubicBezTo>
                <a:cubicBezTo>
                  <a:pt x="129482" y="309218"/>
                  <a:pt x="129571" y="314995"/>
                  <a:pt x="129660" y="320861"/>
                </a:cubicBezTo>
                <a:cubicBezTo>
                  <a:pt x="123154" y="314995"/>
                  <a:pt x="116827" y="309218"/>
                  <a:pt x="110678" y="303352"/>
                </a:cubicBezTo>
                <a:cubicBezTo>
                  <a:pt x="116827" y="297574"/>
                  <a:pt x="123154" y="291708"/>
                  <a:pt x="129660" y="285931"/>
                </a:cubicBezTo>
                <a:close/>
                <a:moveTo>
                  <a:pt x="285715" y="279439"/>
                </a:moveTo>
                <a:cubicBezTo>
                  <a:pt x="298946" y="279439"/>
                  <a:pt x="309672" y="290165"/>
                  <a:pt x="309672" y="303396"/>
                </a:cubicBezTo>
                <a:cubicBezTo>
                  <a:pt x="309672" y="316627"/>
                  <a:pt x="298946" y="327353"/>
                  <a:pt x="285715" y="327353"/>
                </a:cubicBezTo>
                <a:cubicBezTo>
                  <a:pt x="272484" y="327353"/>
                  <a:pt x="261758" y="316627"/>
                  <a:pt x="261758" y="303396"/>
                </a:cubicBezTo>
                <a:cubicBezTo>
                  <a:pt x="261758" y="290165"/>
                  <a:pt x="272484" y="279439"/>
                  <a:pt x="285715" y="279439"/>
                </a:cubicBezTo>
                <a:close/>
                <a:moveTo>
                  <a:pt x="285680" y="246856"/>
                </a:moveTo>
                <a:cubicBezTo>
                  <a:pt x="254527" y="246856"/>
                  <a:pt x="229160" y="272185"/>
                  <a:pt x="229160" y="303291"/>
                </a:cubicBezTo>
                <a:cubicBezTo>
                  <a:pt x="229160" y="334485"/>
                  <a:pt x="254527" y="359814"/>
                  <a:pt x="285680" y="359814"/>
                </a:cubicBezTo>
                <a:cubicBezTo>
                  <a:pt x="316921" y="359814"/>
                  <a:pt x="342288" y="334485"/>
                  <a:pt x="342288" y="303291"/>
                </a:cubicBezTo>
                <a:cubicBezTo>
                  <a:pt x="342288" y="272185"/>
                  <a:pt x="316921" y="246856"/>
                  <a:pt x="285680" y="246856"/>
                </a:cubicBezTo>
                <a:close/>
                <a:moveTo>
                  <a:pt x="285680" y="173803"/>
                </a:moveTo>
                <a:cubicBezTo>
                  <a:pt x="313717" y="189978"/>
                  <a:pt x="341843" y="208108"/>
                  <a:pt x="369346" y="227926"/>
                </a:cubicBezTo>
                <a:cubicBezTo>
                  <a:pt x="382608" y="237525"/>
                  <a:pt x="395514" y="247301"/>
                  <a:pt x="407886" y="257254"/>
                </a:cubicBezTo>
                <a:cubicBezTo>
                  <a:pt x="408865" y="272363"/>
                  <a:pt x="409310" y="287738"/>
                  <a:pt x="409310" y="303291"/>
                </a:cubicBezTo>
                <a:cubicBezTo>
                  <a:pt x="409310" y="318843"/>
                  <a:pt x="408865" y="334218"/>
                  <a:pt x="407886" y="349327"/>
                </a:cubicBezTo>
                <a:cubicBezTo>
                  <a:pt x="395514" y="359280"/>
                  <a:pt x="382608" y="369145"/>
                  <a:pt x="369346" y="378743"/>
                </a:cubicBezTo>
                <a:cubicBezTo>
                  <a:pt x="341843" y="398562"/>
                  <a:pt x="313717" y="416692"/>
                  <a:pt x="285680" y="432778"/>
                </a:cubicBezTo>
                <a:cubicBezTo>
                  <a:pt x="257642" y="416692"/>
                  <a:pt x="229605" y="398562"/>
                  <a:pt x="202102" y="378743"/>
                </a:cubicBezTo>
                <a:cubicBezTo>
                  <a:pt x="188840" y="369145"/>
                  <a:pt x="175934" y="359280"/>
                  <a:pt x="163562" y="349327"/>
                </a:cubicBezTo>
                <a:cubicBezTo>
                  <a:pt x="162583" y="334218"/>
                  <a:pt x="162049" y="318843"/>
                  <a:pt x="162049" y="303291"/>
                </a:cubicBezTo>
                <a:cubicBezTo>
                  <a:pt x="162049" y="287738"/>
                  <a:pt x="162583" y="272363"/>
                  <a:pt x="163562" y="257254"/>
                </a:cubicBezTo>
                <a:cubicBezTo>
                  <a:pt x="175934" y="247301"/>
                  <a:pt x="188840" y="237525"/>
                  <a:pt x="202102" y="227926"/>
                </a:cubicBezTo>
                <a:cubicBezTo>
                  <a:pt x="229605" y="208108"/>
                  <a:pt x="257642" y="189978"/>
                  <a:pt x="285680" y="173803"/>
                </a:cubicBezTo>
                <a:close/>
                <a:moveTo>
                  <a:pt x="384914" y="125113"/>
                </a:moveTo>
                <a:cubicBezTo>
                  <a:pt x="393106" y="151962"/>
                  <a:pt x="399428" y="181479"/>
                  <a:pt x="403524" y="212685"/>
                </a:cubicBezTo>
                <a:cubicBezTo>
                  <a:pt x="398538" y="208951"/>
                  <a:pt x="393462" y="205306"/>
                  <a:pt x="388387" y="201572"/>
                </a:cubicBezTo>
                <a:cubicBezTo>
                  <a:pt x="365503" y="185124"/>
                  <a:pt x="342264" y="169744"/>
                  <a:pt x="318846" y="155608"/>
                </a:cubicBezTo>
                <a:cubicBezTo>
                  <a:pt x="341284" y="144050"/>
                  <a:pt x="363367" y="133826"/>
                  <a:pt x="384914" y="125113"/>
                </a:cubicBezTo>
                <a:close/>
                <a:moveTo>
                  <a:pt x="186504" y="125113"/>
                </a:moveTo>
                <a:cubicBezTo>
                  <a:pt x="208039" y="133826"/>
                  <a:pt x="230107" y="144050"/>
                  <a:pt x="252443" y="155608"/>
                </a:cubicBezTo>
                <a:cubicBezTo>
                  <a:pt x="229129" y="169744"/>
                  <a:pt x="205814" y="185124"/>
                  <a:pt x="183034" y="201572"/>
                </a:cubicBezTo>
                <a:cubicBezTo>
                  <a:pt x="177872" y="205306"/>
                  <a:pt x="172800" y="208951"/>
                  <a:pt x="167906" y="212685"/>
                </a:cubicBezTo>
                <a:cubicBezTo>
                  <a:pt x="171999" y="181479"/>
                  <a:pt x="178228" y="151962"/>
                  <a:pt x="186504" y="125113"/>
                </a:cubicBezTo>
                <a:close/>
                <a:moveTo>
                  <a:pt x="513359" y="94417"/>
                </a:moveTo>
                <a:cubicBezTo>
                  <a:pt x="535344" y="94417"/>
                  <a:pt x="551989" y="98948"/>
                  <a:pt x="561602" y="108100"/>
                </a:cubicBezTo>
                <a:cubicBezTo>
                  <a:pt x="568990" y="115118"/>
                  <a:pt x="572105" y="124803"/>
                  <a:pt x="571215" y="137863"/>
                </a:cubicBezTo>
                <a:cubicBezTo>
                  <a:pt x="568723" y="174380"/>
                  <a:pt x="535879" y="226356"/>
                  <a:pt x="483987" y="280286"/>
                </a:cubicBezTo>
                <a:cubicBezTo>
                  <a:pt x="470101" y="267048"/>
                  <a:pt x="455148" y="253898"/>
                  <a:pt x="439304" y="240838"/>
                </a:cubicBezTo>
                <a:cubicBezTo>
                  <a:pt x="435477" y="195170"/>
                  <a:pt x="427377" y="151990"/>
                  <a:pt x="415450" y="113875"/>
                </a:cubicBezTo>
                <a:cubicBezTo>
                  <a:pt x="419633" y="112453"/>
                  <a:pt x="423728" y="111120"/>
                  <a:pt x="427733" y="109876"/>
                </a:cubicBezTo>
                <a:cubicBezTo>
                  <a:pt x="460755" y="99570"/>
                  <a:pt x="490039" y="94417"/>
                  <a:pt x="513359" y="94417"/>
                </a:cubicBezTo>
                <a:close/>
                <a:moveTo>
                  <a:pt x="57990" y="94417"/>
                </a:moveTo>
                <a:cubicBezTo>
                  <a:pt x="81402" y="94417"/>
                  <a:pt x="110689" y="99570"/>
                  <a:pt x="143715" y="109876"/>
                </a:cubicBezTo>
                <a:cubicBezTo>
                  <a:pt x="147721" y="111120"/>
                  <a:pt x="151816" y="112453"/>
                  <a:pt x="155911" y="113875"/>
                </a:cubicBezTo>
                <a:cubicBezTo>
                  <a:pt x="144071" y="151990"/>
                  <a:pt x="135971" y="195170"/>
                  <a:pt x="132143" y="240838"/>
                </a:cubicBezTo>
                <a:cubicBezTo>
                  <a:pt x="116297" y="253898"/>
                  <a:pt x="101342" y="267048"/>
                  <a:pt x="87455" y="280286"/>
                </a:cubicBezTo>
                <a:cubicBezTo>
                  <a:pt x="35468" y="226356"/>
                  <a:pt x="2620" y="174380"/>
                  <a:pt x="127" y="137863"/>
                </a:cubicBezTo>
                <a:cubicBezTo>
                  <a:pt x="-674" y="124803"/>
                  <a:pt x="2442" y="115118"/>
                  <a:pt x="9741" y="108100"/>
                </a:cubicBezTo>
                <a:cubicBezTo>
                  <a:pt x="19355" y="98948"/>
                  <a:pt x="36091" y="94417"/>
                  <a:pt x="57990" y="94417"/>
                </a:cubicBezTo>
                <a:close/>
                <a:moveTo>
                  <a:pt x="285671" y="0"/>
                </a:moveTo>
                <a:cubicBezTo>
                  <a:pt x="315764" y="0"/>
                  <a:pt x="346391" y="30580"/>
                  <a:pt x="369717" y="83918"/>
                </a:cubicBezTo>
                <a:cubicBezTo>
                  <a:pt x="371231" y="87385"/>
                  <a:pt x="372744" y="90852"/>
                  <a:pt x="374169" y="94496"/>
                </a:cubicBezTo>
                <a:cubicBezTo>
                  <a:pt x="345412" y="105964"/>
                  <a:pt x="315586" y="120098"/>
                  <a:pt x="285671" y="136544"/>
                </a:cubicBezTo>
                <a:cubicBezTo>
                  <a:pt x="255756" y="120098"/>
                  <a:pt x="226019" y="105964"/>
                  <a:pt x="197262" y="94496"/>
                </a:cubicBezTo>
                <a:cubicBezTo>
                  <a:pt x="198687" y="90852"/>
                  <a:pt x="200111" y="87296"/>
                  <a:pt x="201625" y="83918"/>
                </a:cubicBezTo>
                <a:cubicBezTo>
                  <a:pt x="225040" y="30580"/>
                  <a:pt x="255667" y="0"/>
                  <a:pt x="285671"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5" name="矩形 44"/>
          <p:cNvSpPr/>
          <p:nvPr/>
        </p:nvSpPr>
        <p:spPr>
          <a:xfrm>
            <a:off x="4817812" y="1749140"/>
            <a:ext cx="4698722" cy="584775"/>
          </a:xfrm>
          <a:prstGeom prst="rect">
            <a:avLst/>
          </a:prstGeom>
        </p:spPr>
        <p:txBody>
          <a:bodyPr wrap="none">
            <a:spAutoFit/>
          </a:bodyPr>
          <a:lstStyle/>
          <a:p>
            <a:pPr fontAlgn="base">
              <a:spcAft>
                <a:spcPct val="0"/>
              </a:spcAft>
              <a:defRPr/>
            </a:pPr>
            <a:r>
              <a:rPr lang="zh-CN" altLang="en-US" sz="3200" dirty="0">
                <a:solidFill>
                  <a:schemeClr val="tx1">
                    <a:lumMod val="85000"/>
                    <a:lumOff val="15000"/>
                  </a:schemeClr>
                </a:solidFill>
                <a:latin typeface="+mj-ea"/>
                <a:ea typeface="+mj-ea"/>
              </a:rPr>
              <a:t>演示，纸币中的“秘密”</a:t>
            </a:r>
            <a:endParaRPr lang="zh-CN" altLang="en-US" sz="3200" dirty="0">
              <a:solidFill>
                <a:schemeClr val="tx1">
                  <a:lumMod val="85000"/>
                  <a:lumOff val="15000"/>
                </a:schemeClr>
              </a:solidFill>
              <a:latin typeface="+mj-ea"/>
              <a:ea typeface="+mj-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ppt_x</p:attrName>
                                        </p:attrNameLst>
                                      </p:cBhvr>
                                      <p:tavLst>
                                        <p:tav tm="0">
                                          <p:val>
                                            <p:strVal val="#ppt_x-#ppt_w/2"/>
                                          </p:val>
                                        </p:tav>
                                        <p:tav tm="100000">
                                          <p:val>
                                            <p:strVal val="#ppt_x"/>
                                          </p:val>
                                        </p:tav>
                                      </p:tavLst>
                                    </p:anim>
                                    <p:anim calcmode="lin" valueType="num">
                                      <p:cBhvr>
                                        <p:cTn id="8" dur="500" fill="hold"/>
                                        <p:tgtEl>
                                          <p:spTgt spid="13"/>
                                        </p:tgtEl>
                                        <p:attrNameLst>
                                          <p:attrName>ppt_y</p:attrName>
                                        </p:attrNameLst>
                                      </p:cBhvr>
                                      <p:tavLst>
                                        <p:tav tm="0">
                                          <p:val>
                                            <p:strVal val="#ppt_y"/>
                                          </p:val>
                                        </p:tav>
                                        <p:tav tm="100000">
                                          <p:val>
                                            <p:strVal val="#ppt_y"/>
                                          </p:val>
                                        </p:tav>
                                      </p:tavLst>
                                    </p:anim>
                                    <p:anim calcmode="lin" valueType="num">
                                      <p:cBhvr>
                                        <p:cTn id="9" dur="500" fill="hold"/>
                                        <p:tgtEl>
                                          <p:spTgt spid="13"/>
                                        </p:tgtEl>
                                        <p:attrNameLst>
                                          <p:attrName>ppt_w</p:attrName>
                                        </p:attrNameLst>
                                      </p:cBhvr>
                                      <p:tavLst>
                                        <p:tav tm="0">
                                          <p:val>
                                            <p:fltVal val="0"/>
                                          </p:val>
                                        </p:tav>
                                        <p:tav tm="100000">
                                          <p:val>
                                            <p:strVal val="#ppt_w"/>
                                          </p:val>
                                        </p:tav>
                                      </p:tavLst>
                                    </p:anim>
                                    <p:anim calcmode="lin" valueType="num">
                                      <p:cBhvr>
                                        <p:cTn id="10" dur="500" fill="hold"/>
                                        <p:tgtEl>
                                          <p:spTgt spid="13"/>
                                        </p:tgtEl>
                                        <p:attrNameLst>
                                          <p:attrName>ppt_h</p:attrName>
                                        </p:attrNameLst>
                                      </p:cBhvr>
                                      <p:tavLst>
                                        <p:tav tm="0">
                                          <p:val>
                                            <p:strVal val="#ppt_h"/>
                                          </p:val>
                                        </p:tav>
                                        <p:tav tm="100000">
                                          <p:val>
                                            <p:strVal val="#ppt_h"/>
                                          </p:val>
                                        </p:tav>
                                      </p:tavLst>
                                    </p:anim>
                                  </p:childTnLst>
                                </p:cTn>
                              </p:par>
                              <p:par>
                                <p:cTn id="11" presetID="31" presetClass="entr" presetSubtype="0" fill="hold" grpId="0" nodeType="withEffect">
                                  <p:stCondLst>
                                    <p:cond delay="0"/>
                                  </p:stCondLst>
                                  <p:childTnLst>
                                    <p:set>
                                      <p:cBhvr>
                                        <p:cTn id="12" dur="1" fill="hold">
                                          <p:stCondLst>
                                            <p:cond delay="0"/>
                                          </p:stCondLst>
                                        </p:cTn>
                                        <p:tgtEl>
                                          <p:spTgt spid="42"/>
                                        </p:tgtEl>
                                        <p:attrNameLst>
                                          <p:attrName>style.visibility</p:attrName>
                                        </p:attrNameLst>
                                      </p:cBhvr>
                                      <p:to>
                                        <p:strVal val="visible"/>
                                      </p:to>
                                    </p:set>
                                    <p:anim calcmode="lin" valueType="num">
                                      <p:cBhvr>
                                        <p:cTn id="13" dur="500" fill="hold"/>
                                        <p:tgtEl>
                                          <p:spTgt spid="42"/>
                                        </p:tgtEl>
                                        <p:attrNameLst>
                                          <p:attrName>ppt_w</p:attrName>
                                        </p:attrNameLst>
                                      </p:cBhvr>
                                      <p:tavLst>
                                        <p:tav tm="0">
                                          <p:val>
                                            <p:fltVal val="0"/>
                                          </p:val>
                                        </p:tav>
                                        <p:tav tm="100000">
                                          <p:val>
                                            <p:strVal val="#ppt_w"/>
                                          </p:val>
                                        </p:tav>
                                      </p:tavLst>
                                    </p:anim>
                                    <p:anim calcmode="lin" valueType="num">
                                      <p:cBhvr>
                                        <p:cTn id="14" dur="500" fill="hold"/>
                                        <p:tgtEl>
                                          <p:spTgt spid="42"/>
                                        </p:tgtEl>
                                        <p:attrNameLst>
                                          <p:attrName>ppt_h</p:attrName>
                                        </p:attrNameLst>
                                      </p:cBhvr>
                                      <p:tavLst>
                                        <p:tav tm="0">
                                          <p:val>
                                            <p:fltVal val="0"/>
                                          </p:val>
                                        </p:tav>
                                        <p:tav tm="100000">
                                          <p:val>
                                            <p:strVal val="#ppt_h"/>
                                          </p:val>
                                        </p:tav>
                                      </p:tavLst>
                                    </p:anim>
                                    <p:anim calcmode="lin" valueType="num">
                                      <p:cBhvr>
                                        <p:cTn id="15" dur="500" fill="hold"/>
                                        <p:tgtEl>
                                          <p:spTgt spid="42"/>
                                        </p:tgtEl>
                                        <p:attrNameLst>
                                          <p:attrName>style.rotation</p:attrName>
                                        </p:attrNameLst>
                                      </p:cBhvr>
                                      <p:tavLst>
                                        <p:tav tm="0">
                                          <p:val>
                                            <p:fltVal val="90"/>
                                          </p:val>
                                        </p:tav>
                                        <p:tav tm="100000">
                                          <p:val>
                                            <p:fltVal val="0"/>
                                          </p:val>
                                        </p:tav>
                                      </p:tavLst>
                                    </p:anim>
                                    <p:animEffect transition="in" filter="fade">
                                      <p:cBhvr>
                                        <p:cTn id="16" dur="500"/>
                                        <p:tgtEl>
                                          <p:spTgt spid="42"/>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44"/>
                                        </p:tgtEl>
                                        <p:attrNameLst>
                                          <p:attrName>style.visibility</p:attrName>
                                        </p:attrNameLst>
                                      </p:cBhvr>
                                      <p:to>
                                        <p:strVal val="visible"/>
                                      </p:to>
                                    </p:set>
                                    <p:anim calcmode="lin" valueType="num">
                                      <p:cBhvr>
                                        <p:cTn id="19" dur="500" fill="hold"/>
                                        <p:tgtEl>
                                          <p:spTgt spid="44"/>
                                        </p:tgtEl>
                                        <p:attrNameLst>
                                          <p:attrName>ppt_w</p:attrName>
                                        </p:attrNameLst>
                                      </p:cBhvr>
                                      <p:tavLst>
                                        <p:tav tm="0">
                                          <p:val>
                                            <p:fltVal val="0"/>
                                          </p:val>
                                        </p:tav>
                                        <p:tav tm="100000">
                                          <p:val>
                                            <p:strVal val="#ppt_w"/>
                                          </p:val>
                                        </p:tav>
                                      </p:tavLst>
                                    </p:anim>
                                    <p:anim calcmode="lin" valueType="num">
                                      <p:cBhvr>
                                        <p:cTn id="20" dur="500" fill="hold"/>
                                        <p:tgtEl>
                                          <p:spTgt spid="44"/>
                                        </p:tgtEl>
                                        <p:attrNameLst>
                                          <p:attrName>ppt_h</p:attrName>
                                        </p:attrNameLst>
                                      </p:cBhvr>
                                      <p:tavLst>
                                        <p:tav tm="0">
                                          <p:val>
                                            <p:fltVal val="0"/>
                                          </p:val>
                                        </p:tav>
                                        <p:tav tm="100000">
                                          <p:val>
                                            <p:strVal val="#ppt_h"/>
                                          </p:val>
                                        </p:tav>
                                      </p:tavLst>
                                    </p:anim>
                                    <p:anim calcmode="lin" valueType="num">
                                      <p:cBhvr>
                                        <p:cTn id="21" dur="500" fill="hold"/>
                                        <p:tgtEl>
                                          <p:spTgt spid="44"/>
                                        </p:tgtEl>
                                        <p:attrNameLst>
                                          <p:attrName>style.rotation</p:attrName>
                                        </p:attrNameLst>
                                      </p:cBhvr>
                                      <p:tavLst>
                                        <p:tav tm="0">
                                          <p:val>
                                            <p:fltVal val="90"/>
                                          </p:val>
                                        </p:tav>
                                        <p:tav tm="100000">
                                          <p:val>
                                            <p:fltVal val="0"/>
                                          </p:val>
                                        </p:tav>
                                      </p:tavLst>
                                    </p:anim>
                                    <p:animEffect transition="in" filter="fade">
                                      <p:cBhvr>
                                        <p:cTn id="22" dur="500"/>
                                        <p:tgtEl>
                                          <p:spTgt spid="44"/>
                                        </p:tgtEl>
                                      </p:cBhvr>
                                    </p:animEffect>
                                  </p:childTnLst>
                                </p:cTn>
                              </p:par>
                            </p:childTnLst>
                          </p:cTn>
                        </p:par>
                        <p:par>
                          <p:cTn id="23" fill="hold">
                            <p:stCondLst>
                              <p:cond delay="500"/>
                            </p:stCondLst>
                            <p:childTnLst>
                              <p:par>
                                <p:cTn id="24" presetID="22" presetClass="entr" presetSubtype="8" fill="hold" nodeType="afterEffect">
                                  <p:stCondLst>
                                    <p:cond delay="0"/>
                                  </p:stCondLst>
                                  <p:childTnLst>
                                    <p:set>
                                      <p:cBhvr>
                                        <p:cTn id="25" dur="1" fill="hold">
                                          <p:stCondLst>
                                            <p:cond delay="0"/>
                                          </p:stCondLst>
                                        </p:cTn>
                                        <p:tgtEl>
                                          <p:spTgt spid="43"/>
                                        </p:tgtEl>
                                        <p:attrNameLst>
                                          <p:attrName>style.visibility</p:attrName>
                                        </p:attrNameLst>
                                      </p:cBhvr>
                                      <p:to>
                                        <p:strVal val="visible"/>
                                      </p:to>
                                    </p:set>
                                    <p:animEffect transition="in" filter="wipe(left)">
                                      <p:cBhvr>
                                        <p:cTn id="26" dur="500"/>
                                        <p:tgtEl>
                                          <p:spTgt spid="43"/>
                                        </p:tgtEl>
                                      </p:cBhvr>
                                    </p:animEffect>
                                  </p:childTnLst>
                                </p:cTn>
                              </p:par>
                            </p:childTnLst>
                          </p:cTn>
                        </p:par>
                        <p:par>
                          <p:cTn id="27" fill="hold">
                            <p:stCondLst>
                              <p:cond delay="1000"/>
                            </p:stCondLst>
                            <p:childTnLst>
                              <p:par>
                                <p:cTn id="28" presetID="22" presetClass="entr" presetSubtype="8" fill="hold" grpId="0" nodeType="afterEffect">
                                  <p:stCondLst>
                                    <p:cond delay="0"/>
                                  </p:stCondLst>
                                  <p:childTnLst>
                                    <p:set>
                                      <p:cBhvr>
                                        <p:cTn id="29" dur="1" fill="hold">
                                          <p:stCondLst>
                                            <p:cond delay="0"/>
                                          </p:stCondLst>
                                        </p:cTn>
                                        <p:tgtEl>
                                          <p:spTgt spid="45"/>
                                        </p:tgtEl>
                                        <p:attrNameLst>
                                          <p:attrName>style.visibility</p:attrName>
                                        </p:attrNameLst>
                                      </p:cBhvr>
                                      <p:to>
                                        <p:strVal val="visible"/>
                                      </p:to>
                                    </p:set>
                                    <p:animEffect transition="in" filter="wipe(left)">
                                      <p:cBhvr>
                                        <p:cTn id="30" dur="500"/>
                                        <p:tgtEl>
                                          <p:spTgt spid="45"/>
                                        </p:tgtEl>
                                      </p:cBhvr>
                                    </p:animEffect>
                                  </p:childTnLst>
                                </p:cTn>
                              </p:par>
                            </p:childTnLst>
                          </p:cTn>
                        </p:par>
                        <p:par>
                          <p:cTn id="31" fill="hold">
                            <p:stCondLst>
                              <p:cond delay="1500"/>
                            </p:stCondLst>
                            <p:childTnLst>
                              <p:par>
                                <p:cTn id="32" presetID="53" presetClass="entr" presetSubtype="16" fill="hold" nodeType="afterEffect">
                                  <p:stCondLst>
                                    <p:cond delay="0"/>
                                  </p:stCondLst>
                                  <p:childTnLst>
                                    <p:set>
                                      <p:cBhvr>
                                        <p:cTn id="33" dur="1" fill="hold">
                                          <p:stCondLst>
                                            <p:cond delay="0"/>
                                          </p:stCondLst>
                                        </p:cTn>
                                        <p:tgtEl>
                                          <p:spTgt spid="24"/>
                                        </p:tgtEl>
                                        <p:attrNameLst>
                                          <p:attrName>style.visibility</p:attrName>
                                        </p:attrNameLst>
                                      </p:cBhvr>
                                      <p:to>
                                        <p:strVal val="visible"/>
                                      </p:to>
                                    </p:set>
                                    <p:anim calcmode="lin" valueType="num">
                                      <p:cBhvr>
                                        <p:cTn id="34" dur="500" fill="hold"/>
                                        <p:tgtEl>
                                          <p:spTgt spid="24"/>
                                        </p:tgtEl>
                                        <p:attrNameLst>
                                          <p:attrName>ppt_w</p:attrName>
                                        </p:attrNameLst>
                                      </p:cBhvr>
                                      <p:tavLst>
                                        <p:tav tm="0">
                                          <p:val>
                                            <p:fltVal val="0"/>
                                          </p:val>
                                        </p:tav>
                                        <p:tav tm="100000">
                                          <p:val>
                                            <p:strVal val="#ppt_w"/>
                                          </p:val>
                                        </p:tav>
                                      </p:tavLst>
                                    </p:anim>
                                    <p:anim calcmode="lin" valueType="num">
                                      <p:cBhvr>
                                        <p:cTn id="35" dur="500" fill="hold"/>
                                        <p:tgtEl>
                                          <p:spTgt spid="24"/>
                                        </p:tgtEl>
                                        <p:attrNameLst>
                                          <p:attrName>ppt_h</p:attrName>
                                        </p:attrNameLst>
                                      </p:cBhvr>
                                      <p:tavLst>
                                        <p:tav tm="0">
                                          <p:val>
                                            <p:fltVal val="0"/>
                                          </p:val>
                                        </p:tav>
                                        <p:tav tm="100000">
                                          <p:val>
                                            <p:strVal val="#ppt_h"/>
                                          </p:val>
                                        </p:tav>
                                      </p:tavLst>
                                    </p:anim>
                                    <p:animEffect transition="in" filter="fade">
                                      <p:cBhvr>
                                        <p:cTn id="36" dur="500"/>
                                        <p:tgtEl>
                                          <p:spTgt spid="24"/>
                                        </p:tgtEl>
                                      </p:cBhvr>
                                    </p:animEffect>
                                  </p:childTnLst>
                                </p:cTn>
                              </p:par>
                            </p:childTnLst>
                          </p:cTn>
                        </p:par>
                        <p:par>
                          <p:cTn id="37" fill="hold">
                            <p:stCondLst>
                              <p:cond delay="2000"/>
                            </p:stCondLst>
                            <p:childTnLst>
                              <p:par>
                                <p:cTn id="38" presetID="53" presetClass="entr" presetSubtype="16" fill="hold" grpId="0" nodeType="afterEffect">
                                  <p:stCondLst>
                                    <p:cond delay="0"/>
                                  </p:stCondLst>
                                  <p:childTnLst>
                                    <p:set>
                                      <p:cBhvr>
                                        <p:cTn id="39" dur="1" fill="hold">
                                          <p:stCondLst>
                                            <p:cond delay="0"/>
                                          </p:stCondLst>
                                        </p:cTn>
                                        <p:tgtEl>
                                          <p:spTgt spid="26"/>
                                        </p:tgtEl>
                                        <p:attrNameLst>
                                          <p:attrName>style.visibility</p:attrName>
                                        </p:attrNameLst>
                                      </p:cBhvr>
                                      <p:to>
                                        <p:strVal val="visible"/>
                                      </p:to>
                                    </p:set>
                                    <p:anim calcmode="lin" valueType="num">
                                      <p:cBhvr>
                                        <p:cTn id="40" dur="500" fill="hold"/>
                                        <p:tgtEl>
                                          <p:spTgt spid="26"/>
                                        </p:tgtEl>
                                        <p:attrNameLst>
                                          <p:attrName>ppt_w</p:attrName>
                                        </p:attrNameLst>
                                      </p:cBhvr>
                                      <p:tavLst>
                                        <p:tav tm="0">
                                          <p:val>
                                            <p:fltVal val="0"/>
                                          </p:val>
                                        </p:tav>
                                        <p:tav tm="100000">
                                          <p:val>
                                            <p:strVal val="#ppt_w"/>
                                          </p:val>
                                        </p:tav>
                                      </p:tavLst>
                                    </p:anim>
                                    <p:anim calcmode="lin" valueType="num">
                                      <p:cBhvr>
                                        <p:cTn id="41" dur="500" fill="hold"/>
                                        <p:tgtEl>
                                          <p:spTgt spid="26"/>
                                        </p:tgtEl>
                                        <p:attrNameLst>
                                          <p:attrName>ppt_h</p:attrName>
                                        </p:attrNameLst>
                                      </p:cBhvr>
                                      <p:tavLst>
                                        <p:tav tm="0">
                                          <p:val>
                                            <p:fltVal val="0"/>
                                          </p:val>
                                        </p:tav>
                                        <p:tav tm="100000">
                                          <p:val>
                                            <p:strVal val="#ppt_h"/>
                                          </p:val>
                                        </p:tav>
                                      </p:tavLst>
                                    </p:anim>
                                    <p:animEffect transition="in" filter="fade">
                                      <p:cBhvr>
                                        <p:cTn id="42" dur="500"/>
                                        <p:tgtEl>
                                          <p:spTgt spid="26"/>
                                        </p:tgtEl>
                                      </p:cBhvr>
                                    </p:animEffect>
                                  </p:childTnLst>
                                </p:cTn>
                              </p:par>
                            </p:childTnLst>
                          </p:cTn>
                        </p:par>
                        <p:par>
                          <p:cTn id="43" fill="hold">
                            <p:stCondLst>
                              <p:cond delay="2500"/>
                            </p:stCondLst>
                            <p:childTnLst>
                              <p:par>
                                <p:cTn id="44" presetID="53" presetClass="entr" presetSubtype="16" fill="hold" nodeType="afterEffect">
                                  <p:stCondLst>
                                    <p:cond delay="0"/>
                                  </p:stCondLst>
                                  <p:childTnLst>
                                    <p:set>
                                      <p:cBhvr>
                                        <p:cTn id="45" dur="1" fill="hold">
                                          <p:stCondLst>
                                            <p:cond delay="0"/>
                                          </p:stCondLst>
                                        </p:cTn>
                                        <p:tgtEl>
                                          <p:spTgt spid="25"/>
                                        </p:tgtEl>
                                        <p:attrNameLst>
                                          <p:attrName>style.visibility</p:attrName>
                                        </p:attrNameLst>
                                      </p:cBhvr>
                                      <p:to>
                                        <p:strVal val="visible"/>
                                      </p:to>
                                    </p:set>
                                    <p:anim calcmode="lin" valueType="num">
                                      <p:cBhvr>
                                        <p:cTn id="46" dur="500" fill="hold"/>
                                        <p:tgtEl>
                                          <p:spTgt spid="25"/>
                                        </p:tgtEl>
                                        <p:attrNameLst>
                                          <p:attrName>ppt_w</p:attrName>
                                        </p:attrNameLst>
                                      </p:cBhvr>
                                      <p:tavLst>
                                        <p:tav tm="0">
                                          <p:val>
                                            <p:fltVal val="0"/>
                                          </p:val>
                                        </p:tav>
                                        <p:tav tm="100000">
                                          <p:val>
                                            <p:strVal val="#ppt_w"/>
                                          </p:val>
                                        </p:tav>
                                      </p:tavLst>
                                    </p:anim>
                                    <p:anim calcmode="lin" valueType="num">
                                      <p:cBhvr>
                                        <p:cTn id="47" dur="500" fill="hold"/>
                                        <p:tgtEl>
                                          <p:spTgt spid="25"/>
                                        </p:tgtEl>
                                        <p:attrNameLst>
                                          <p:attrName>ppt_h</p:attrName>
                                        </p:attrNameLst>
                                      </p:cBhvr>
                                      <p:tavLst>
                                        <p:tav tm="0">
                                          <p:val>
                                            <p:fltVal val="0"/>
                                          </p:val>
                                        </p:tav>
                                        <p:tav tm="100000">
                                          <p:val>
                                            <p:strVal val="#ppt_h"/>
                                          </p:val>
                                        </p:tav>
                                      </p:tavLst>
                                    </p:anim>
                                    <p:animEffect transition="in" filter="fade">
                                      <p:cBhvr>
                                        <p:cTn id="48" dur="500"/>
                                        <p:tgtEl>
                                          <p:spTgt spid="25"/>
                                        </p:tgtEl>
                                      </p:cBhvr>
                                    </p:animEffect>
                                  </p:childTnLst>
                                </p:cTn>
                              </p:par>
                            </p:childTnLst>
                          </p:cTn>
                        </p:par>
                        <p:par>
                          <p:cTn id="49" fill="hold">
                            <p:stCondLst>
                              <p:cond delay="3000"/>
                            </p:stCondLst>
                            <p:childTnLst>
                              <p:par>
                                <p:cTn id="50" presetID="16" presetClass="entr" presetSubtype="21" fill="hold" nodeType="after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barn(inVertical)">
                                      <p:cBhvr>
                                        <p:cTn id="52" dur="500"/>
                                        <p:tgtEl>
                                          <p:spTgt spid="27"/>
                                        </p:tgtEl>
                                      </p:cBhvr>
                                    </p:animEffect>
                                  </p:childTnLst>
                                </p:cTn>
                              </p:par>
                            </p:childTnLst>
                          </p:cTn>
                        </p:par>
                        <p:par>
                          <p:cTn id="53" fill="hold">
                            <p:stCondLst>
                              <p:cond delay="3500"/>
                            </p:stCondLst>
                            <p:childTnLst>
                              <p:par>
                                <p:cTn id="54" presetID="10" presetClass="entr" presetSubtype="0" fill="hold" grpId="0" nodeType="afterEffect">
                                  <p:stCondLst>
                                    <p:cond delay="0"/>
                                  </p:stCondLst>
                                  <p:childTnLst>
                                    <p:set>
                                      <p:cBhvr>
                                        <p:cTn id="55" dur="1" fill="hold">
                                          <p:stCondLst>
                                            <p:cond delay="0"/>
                                          </p:stCondLst>
                                        </p:cTn>
                                        <p:tgtEl>
                                          <p:spTgt spid="41"/>
                                        </p:tgtEl>
                                        <p:attrNameLst>
                                          <p:attrName>style.visibility</p:attrName>
                                        </p:attrNameLst>
                                      </p:cBhvr>
                                      <p:to>
                                        <p:strVal val="visible"/>
                                      </p:to>
                                    </p:set>
                                    <p:animEffect transition="in" filter="fade">
                                      <p:cBhvr>
                                        <p:cTn id="56"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41" grpId="0"/>
      <p:bldP spid="42" grpId="0" animBg="1"/>
      <p:bldP spid="44" grpId="0" animBg="1"/>
      <p:bldP spid="4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7"/>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3019453" y="2557278"/>
            <a:ext cx="5334898" cy="2656066"/>
          </a:xfrm>
          <a:prstGeom prst="rect">
            <a:avLst/>
          </a:prstGeom>
          <a:noFill/>
          <a:ln w="9525">
            <a:noFill/>
          </a:ln>
        </p:spPr>
      </p:pic>
      <p:pic>
        <p:nvPicPr>
          <p:cNvPr id="18" name="图片 17"/>
          <p:cNvPicPr>
            <a:picLocks noChangeAspect="1"/>
          </p:cNvPicPr>
          <p:nvPr/>
        </p:nvPicPr>
        <p:blipFill rotWithShape="1">
          <a:blip r:embed="rId2"/>
          <a:srcRect l="5840" t="5840" r="5840" b="5840"/>
          <a:stretch>
            <a:fillRect/>
          </a:stretch>
        </p:blipFill>
        <p:spPr>
          <a:xfrm>
            <a:off x="7822355" y="2845280"/>
            <a:ext cx="2045758" cy="2080057"/>
          </a:xfrm>
          <a:prstGeom prst="rect">
            <a:avLst/>
          </a:prstGeom>
          <a:ln>
            <a:noFill/>
          </a:ln>
          <a:effectLst>
            <a:outerShdw blurRad="292100" dist="139700" dir="2700000" algn="tl" rotWithShape="0">
              <a:srgbClr val="333333">
                <a:alpha val="65000"/>
              </a:srgbClr>
            </a:outerShdw>
          </a:effectLst>
        </p:spPr>
      </p:pic>
      <p:grpSp>
        <p:nvGrpSpPr>
          <p:cNvPr id="13" name="组合 12"/>
          <p:cNvGrpSpPr/>
          <p:nvPr/>
        </p:nvGrpSpPr>
        <p:grpSpPr>
          <a:xfrm>
            <a:off x="1259350" y="671653"/>
            <a:ext cx="3312650" cy="840284"/>
            <a:chOff x="3135993" y="1051060"/>
            <a:chExt cx="3312650" cy="840284"/>
          </a:xfrm>
        </p:grpSpPr>
        <p:sp>
          <p:nvSpPr>
            <p:cNvPr id="14" name="矩形: 圆角 13"/>
            <p:cNvSpPr/>
            <p:nvPr/>
          </p:nvSpPr>
          <p:spPr>
            <a:xfrm>
              <a:off x="3839426" y="1280937"/>
              <a:ext cx="2609217"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15" name="矩形 14"/>
            <p:cNvSpPr/>
            <p:nvPr/>
          </p:nvSpPr>
          <p:spPr>
            <a:xfrm>
              <a:off x="3972879" y="1333399"/>
              <a:ext cx="2316480" cy="521970"/>
            </a:xfrm>
            <a:prstGeom prst="rect">
              <a:avLst/>
            </a:prstGeom>
          </p:spPr>
          <p:txBody>
            <a:bodyPr wrap="none">
              <a:spAutoFit/>
            </a:bodyPr>
            <a:lstStyle/>
            <a:p>
              <a:pPr algn="l"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纸</a:t>
              </a: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币</a:t>
              </a: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中的水印</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16" name="矩形 15"/>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3</a:t>
              </a:r>
              <a:endParaRPr lang="zh-CN" altLang="en-US" sz="4800" b="1" i="1" dirty="0">
                <a:solidFill>
                  <a:schemeClr val="accent5">
                    <a:lumMod val="50000"/>
                  </a:schemeClr>
                </a:solidFill>
                <a:latin typeface="+mj-lt"/>
              </a:endParaRPr>
            </a:p>
          </p:txBody>
        </p:sp>
        <p:cxnSp>
          <p:nvCxnSpPr>
            <p:cNvPr id="17" name="直接连接符 16"/>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
        <p:nvSpPr>
          <p:cNvPr id="26" name="椭圆 10"/>
          <p:cNvSpPr/>
          <p:nvPr/>
        </p:nvSpPr>
        <p:spPr>
          <a:xfrm>
            <a:off x="3748139" y="4710485"/>
            <a:ext cx="931744" cy="368747"/>
          </a:xfrm>
          <a:prstGeom prst="ellipse">
            <a:avLst/>
          </a:prstGeom>
          <a:noFill/>
          <a:ln w="12700" cap="flat" cmpd="sng">
            <a:solidFill>
              <a:srgbClr val="0F73EE"/>
            </a:solidFill>
            <a:prstDash val="dash"/>
            <a:headEnd type="none" w="sm" len="sm"/>
            <a:tailEnd type="none" w="sm" len="sm"/>
          </a:ln>
        </p:spPr>
        <p:txBody>
          <a:bodyPr wrap="none"/>
          <a:lstStyle/>
          <a:p>
            <a:pPr defTabSz="914400"/>
            <a:endParaRPr lang="zh-CN" altLang="en-US" sz="1800" dirty="0">
              <a:latin typeface="Verdana" panose="020B0604030504040204" pitchFamily="34" charset="0"/>
              <a:ea typeface="宋体" panose="02010600030101010101" pitchFamily="2" charset="-122"/>
            </a:endParaRPr>
          </a:p>
        </p:txBody>
      </p:sp>
      <p:grpSp>
        <p:nvGrpSpPr>
          <p:cNvPr id="27" name="组合 26"/>
          <p:cNvGrpSpPr/>
          <p:nvPr/>
        </p:nvGrpSpPr>
        <p:grpSpPr>
          <a:xfrm>
            <a:off x="2154156" y="5608833"/>
            <a:ext cx="2264250" cy="554008"/>
            <a:chOff x="1962783" y="3317604"/>
            <a:chExt cx="2264250" cy="554008"/>
          </a:xfrm>
        </p:grpSpPr>
        <p:sp>
          <p:nvSpPr>
            <p:cNvPr id="28" name="矩形: 圆角 27"/>
            <p:cNvSpPr/>
            <p:nvPr/>
          </p:nvSpPr>
          <p:spPr>
            <a:xfrm>
              <a:off x="1962783" y="3317604"/>
              <a:ext cx="2264250"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2029510" y="3363776"/>
              <a:ext cx="2130796" cy="461665"/>
            </a:xfrm>
            <a:prstGeom prst="rect">
              <a:avLst/>
            </a:prstGeom>
          </p:spPr>
          <p:txBody>
            <a:bodyPr wrap="square">
              <a:spAutoFit/>
            </a:bodyPr>
            <a:lstStyle/>
            <a:p>
              <a:pPr algn="ctr" fontAlgn="base">
                <a:spcAft>
                  <a:spcPct val="0"/>
                </a:spcAft>
                <a:defRPr/>
              </a:pPr>
              <a:r>
                <a:rPr lang="zh-CN" altLang="en-US" sz="2400" dirty="0">
                  <a:latin typeface="+mn-ea"/>
                </a:rPr>
                <a:t>白水印</a:t>
              </a:r>
              <a:endParaRPr lang="zh-CN" altLang="en-US" sz="2400" dirty="0">
                <a:latin typeface="+mn-ea"/>
              </a:endParaRPr>
            </a:p>
          </p:txBody>
        </p:sp>
      </p:grpSp>
      <p:sp>
        <p:nvSpPr>
          <p:cNvPr id="41" name="矩形 40"/>
          <p:cNvSpPr/>
          <p:nvPr/>
        </p:nvSpPr>
        <p:spPr>
          <a:xfrm>
            <a:off x="4514734" y="5470339"/>
            <a:ext cx="6449991" cy="830997"/>
          </a:xfrm>
          <a:prstGeom prst="rect">
            <a:avLst/>
          </a:prstGeom>
        </p:spPr>
        <p:txBody>
          <a:bodyPr wrap="square">
            <a:spAutoFit/>
          </a:bodyPr>
          <a:lstStyle/>
          <a:p>
            <a:r>
              <a:rPr lang="zh-CN" altLang="en-US" sz="2400" dirty="0">
                <a:solidFill>
                  <a:schemeClr val="tx1">
                    <a:lumMod val="85000"/>
                    <a:lumOff val="15000"/>
                  </a:schemeClr>
                </a:solidFill>
                <a:latin typeface="+mn-ea"/>
                <a:cs typeface="+mn-ea"/>
                <a:sym typeface="+mn-lt"/>
              </a:rPr>
              <a:t>位于正面双色异形横号码下方，迎光透视，可以看到透光性很强的水印“</a:t>
            </a:r>
            <a:r>
              <a:rPr lang="en-US" altLang="zh-CN" sz="2400" dirty="0">
                <a:solidFill>
                  <a:schemeClr val="tx1">
                    <a:lumMod val="85000"/>
                    <a:lumOff val="15000"/>
                  </a:schemeClr>
                </a:solidFill>
                <a:latin typeface="+mj-lt"/>
                <a:cs typeface="+mn-ea"/>
                <a:sym typeface="+mn-lt"/>
              </a:rPr>
              <a:t>100</a:t>
            </a:r>
            <a:r>
              <a:rPr lang="en-US" altLang="zh-CN" sz="2400" dirty="0">
                <a:solidFill>
                  <a:schemeClr val="tx1">
                    <a:lumMod val="85000"/>
                    <a:lumOff val="15000"/>
                  </a:schemeClr>
                </a:solidFill>
                <a:latin typeface="+mn-ea"/>
                <a:cs typeface="+mn-ea"/>
                <a:sym typeface="+mn-lt"/>
              </a:rPr>
              <a:t>”</a:t>
            </a:r>
            <a:r>
              <a:rPr lang="zh-CN" altLang="en-US" sz="2400" dirty="0">
                <a:solidFill>
                  <a:schemeClr val="tx1">
                    <a:lumMod val="85000"/>
                    <a:lumOff val="15000"/>
                  </a:schemeClr>
                </a:solidFill>
                <a:latin typeface="+mn-ea"/>
                <a:cs typeface="+mn-ea"/>
                <a:sym typeface="+mn-lt"/>
              </a:rPr>
              <a:t>字样。</a:t>
            </a:r>
            <a:endParaRPr lang="zh-CN" altLang="en-US" sz="2400" dirty="0">
              <a:solidFill>
                <a:schemeClr val="tx1">
                  <a:lumMod val="85000"/>
                  <a:lumOff val="15000"/>
                </a:schemeClr>
              </a:solidFill>
              <a:latin typeface="+mn-ea"/>
              <a:cs typeface="+mn-ea"/>
              <a:sym typeface="+mn-lt"/>
            </a:endParaRPr>
          </a:p>
        </p:txBody>
      </p:sp>
      <p:sp>
        <p:nvSpPr>
          <p:cNvPr id="42" name="椭圆 41"/>
          <p:cNvSpPr/>
          <p:nvPr/>
        </p:nvSpPr>
        <p:spPr>
          <a:xfrm>
            <a:off x="3694799" y="1802776"/>
            <a:ext cx="453180" cy="453180"/>
          </a:xfrm>
          <a:prstGeom prst="ellipse">
            <a:avLst/>
          </a:prstGeom>
          <a:solidFill>
            <a:srgbClr val="0F73EE"/>
          </a:solidFill>
          <a:ln w="127000">
            <a:solidFill>
              <a:srgbClr val="0F73EE">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800" dirty="0">
              <a:latin typeface="微软雅黑 Light" panose="020B0502040204020203" pitchFamily="34" charset="-122"/>
              <a:ea typeface="微软雅黑 Light" panose="020B0502040204020203" pitchFamily="34" charset="-122"/>
              <a:cs typeface="+mn-ea"/>
              <a:sym typeface="+mn-lt"/>
            </a:endParaRPr>
          </a:p>
        </p:txBody>
      </p:sp>
      <p:cxnSp>
        <p:nvCxnSpPr>
          <p:cNvPr id="43" name="直接箭头连接符 42"/>
          <p:cNvCxnSpPr/>
          <p:nvPr/>
        </p:nvCxnSpPr>
        <p:spPr>
          <a:xfrm>
            <a:off x="4184058" y="2026191"/>
            <a:ext cx="619240" cy="0"/>
          </a:xfrm>
          <a:prstGeom prst="straightConnector1">
            <a:avLst/>
          </a:prstGeom>
          <a:ln w="25400">
            <a:solidFill>
              <a:srgbClr val="0F73EE"/>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44" name="atom_192635"/>
          <p:cNvSpPr>
            <a:spLocks noChangeAspect="1"/>
          </p:cNvSpPr>
          <p:nvPr/>
        </p:nvSpPr>
        <p:spPr bwMode="auto">
          <a:xfrm>
            <a:off x="3797893" y="1898227"/>
            <a:ext cx="246990" cy="262276"/>
          </a:xfrm>
          <a:custGeom>
            <a:avLst/>
            <a:gdLst>
              <a:gd name="connsiteX0" fmla="*/ 285671 w 571362"/>
              <a:gd name="connsiteY0" fmla="*/ 470107 h 606722"/>
              <a:gd name="connsiteX1" fmla="*/ 374169 w 571362"/>
              <a:gd name="connsiteY1" fmla="*/ 512238 h 606722"/>
              <a:gd name="connsiteX2" fmla="*/ 369717 w 571362"/>
              <a:gd name="connsiteY2" fmla="*/ 522815 h 606722"/>
              <a:gd name="connsiteX3" fmla="*/ 285671 w 571362"/>
              <a:gd name="connsiteY3" fmla="*/ 606722 h 606722"/>
              <a:gd name="connsiteX4" fmla="*/ 201625 w 571362"/>
              <a:gd name="connsiteY4" fmla="*/ 522815 h 606722"/>
              <a:gd name="connsiteX5" fmla="*/ 197262 w 571362"/>
              <a:gd name="connsiteY5" fmla="*/ 512238 h 606722"/>
              <a:gd name="connsiteX6" fmla="*/ 285671 w 571362"/>
              <a:gd name="connsiteY6" fmla="*/ 470107 h 606722"/>
              <a:gd name="connsiteX7" fmla="*/ 403524 w 571362"/>
              <a:gd name="connsiteY7" fmla="*/ 393967 h 606722"/>
              <a:gd name="connsiteX8" fmla="*/ 384914 w 571362"/>
              <a:gd name="connsiteY8" fmla="*/ 481539 h 606722"/>
              <a:gd name="connsiteX9" fmla="*/ 318846 w 571362"/>
              <a:gd name="connsiteY9" fmla="*/ 451044 h 606722"/>
              <a:gd name="connsiteX10" fmla="*/ 388387 w 571362"/>
              <a:gd name="connsiteY10" fmla="*/ 405169 h 606722"/>
              <a:gd name="connsiteX11" fmla="*/ 403524 w 571362"/>
              <a:gd name="connsiteY11" fmla="*/ 393967 h 606722"/>
              <a:gd name="connsiteX12" fmla="*/ 167906 w 571362"/>
              <a:gd name="connsiteY12" fmla="*/ 393967 h 606722"/>
              <a:gd name="connsiteX13" fmla="*/ 183034 w 571362"/>
              <a:gd name="connsiteY13" fmla="*/ 405169 h 606722"/>
              <a:gd name="connsiteX14" fmla="*/ 252443 w 571362"/>
              <a:gd name="connsiteY14" fmla="*/ 451044 h 606722"/>
              <a:gd name="connsiteX15" fmla="*/ 186504 w 571362"/>
              <a:gd name="connsiteY15" fmla="*/ 481539 h 606722"/>
              <a:gd name="connsiteX16" fmla="*/ 167906 w 571362"/>
              <a:gd name="connsiteY16" fmla="*/ 393967 h 606722"/>
              <a:gd name="connsiteX17" fmla="*/ 483987 w 571362"/>
              <a:gd name="connsiteY17" fmla="*/ 326436 h 606722"/>
              <a:gd name="connsiteX18" fmla="*/ 571215 w 571362"/>
              <a:gd name="connsiteY18" fmla="*/ 468871 h 606722"/>
              <a:gd name="connsiteX19" fmla="*/ 561602 w 571362"/>
              <a:gd name="connsiteY19" fmla="*/ 498549 h 606722"/>
              <a:gd name="connsiteX20" fmla="*/ 427733 w 571362"/>
              <a:gd name="connsiteY20" fmla="*/ 496860 h 606722"/>
              <a:gd name="connsiteX21" fmla="*/ 415450 w 571362"/>
              <a:gd name="connsiteY21" fmla="*/ 492862 h 606722"/>
              <a:gd name="connsiteX22" fmla="*/ 439304 w 571362"/>
              <a:gd name="connsiteY22" fmla="*/ 365888 h 606722"/>
              <a:gd name="connsiteX23" fmla="*/ 483987 w 571362"/>
              <a:gd name="connsiteY23" fmla="*/ 326436 h 606722"/>
              <a:gd name="connsiteX24" fmla="*/ 87462 w 571362"/>
              <a:gd name="connsiteY24" fmla="*/ 326436 h 606722"/>
              <a:gd name="connsiteX25" fmla="*/ 132145 w 571362"/>
              <a:gd name="connsiteY25" fmla="*/ 365899 h 606722"/>
              <a:gd name="connsiteX26" fmla="*/ 155910 w 571362"/>
              <a:gd name="connsiteY26" fmla="*/ 492907 h 606722"/>
              <a:gd name="connsiteX27" fmla="*/ 143716 w 571362"/>
              <a:gd name="connsiteY27" fmla="*/ 496907 h 606722"/>
              <a:gd name="connsiteX28" fmla="*/ 9758 w 571362"/>
              <a:gd name="connsiteY28" fmla="*/ 498596 h 606722"/>
              <a:gd name="connsiteX29" fmla="*/ 145 w 571362"/>
              <a:gd name="connsiteY29" fmla="*/ 468910 h 606722"/>
              <a:gd name="connsiteX30" fmla="*/ 87462 w 571362"/>
              <a:gd name="connsiteY30" fmla="*/ 326436 h 606722"/>
              <a:gd name="connsiteX31" fmla="*/ 441700 w 571362"/>
              <a:gd name="connsiteY31" fmla="*/ 285931 h 606722"/>
              <a:gd name="connsiteX32" fmla="*/ 460682 w 571362"/>
              <a:gd name="connsiteY32" fmla="*/ 303352 h 606722"/>
              <a:gd name="connsiteX33" fmla="*/ 441700 w 571362"/>
              <a:gd name="connsiteY33" fmla="*/ 320861 h 606722"/>
              <a:gd name="connsiteX34" fmla="*/ 441878 w 571362"/>
              <a:gd name="connsiteY34" fmla="*/ 303352 h 606722"/>
              <a:gd name="connsiteX35" fmla="*/ 441700 w 571362"/>
              <a:gd name="connsiteY35" fmla="*/ 285931 h 606722"/>
              <a:gd name="connsiteX36" fmla="*/ 129660 w 571362"/>
              <a:gd name="connsiteY36" fmla="*/ 285931 h 606722"/>
              <a:gd name="connsiteX37" fmla="*/ 129482 w 571362"/>
              <a:gd name="connsiteY37" fmla="*/ 303352 h 606722"/>
              <a:gd name="connsiteX38" fmla="*/ 129660 w 571362"/>
              <a:gd name="connsiteY38" fmla="*/ 320861 h 606722"/>
              <a:gd name="connsiteX39" fmla="*/ 110678 w 571362"/>
              <a:gd name="connsiteY39" fmla="*/ 303352 h 606722"/>
              <a:gd name="connsiteX40" fmla="*/ 129660 w 571362"/>
              <a:gd name="connsiteY40" fmla="*/ 285931 h 606722"/>
              <a:gd name="connsiteX41" fmla="*/ 285715 w 571362"/>
              <a:gd name="connsiteY41" fmla="*/ 279439 h 606722"/>
              <a:gd name="connsiteX42" fmla="*/ 309672 w 571362"/>
              <a:gd name="connsiteY42" fmla="*/ 303396 h 606722"/>
              <a:gd name="connsiteX43" fmla="*/ 285715 w 571362"/>
              <a:gd name="connsiteY43" fmla="*/ 327353 h 606722"/>
              <a:gd name="connsiteX44" fmla="*/ 261758 w 571362"/>
              <a:gd name="connsiteY44" fmla="*/ 303396 h 606722"/>
              <a:gd name="connsiteX45" fmla="*/ 285715 w 571362"/>
              <a:gd name="connsiteY45" fmla="*/ 279439 h 606722"/>
              <a:gd name="connsiteX46" fmla="*/ 285680 w 571362"/>
              <a:gd name="connsiteY46" fmla="*/ 246856 h 606722"/>
              <a:gd name="connsiteX47" fmla="*/ 229160 w 571362"/>
              <a:gd name="connsiteY47" fmla="*/ 303291 h 606722"/>
              <a:gd name="connsiteX48" fmla="*/ 285680 w 571362"/>
              <a:gd name="connsiteY48" fmla="*/ 359814 h 606722"/>
              <a:gd name="connsiteX49" fmla="*/ 342288 w 571362"/>
              <a:gd name="connsiteY49" fmla="*/ 303291 h 606722"/>
              <a:gd name="connsiteX50" fmla="*/ 285680 w 571362"/>
              <a:gd name="connsiteY50" fmla="*/ 246856 h 606722"/>
              <a:gd name="connsiteX51" fmla="*/ 285680 w 571362"/>
              <a:gd name="connsiteY51" fmla="*/ 173803 h 606722"/>
              <a:gd name="connsiteX52" fmla="*/ 369346 w 571362"/>
              <a:gd name="connsiteY52" fmla="*/ 227926 h 606722"/>
              <a:gd name="connsiteX53" fmla="*/ 407886 w 571362"/>
              <a:gd name="connsiteY53" fmla="*/ 257254 h 606722"/>
              <a:gd name="connsiteX54" fmla="*/ 409310 w 571362"/>
              <a:gd name="connsiteY54" fmla="*/ 303291 h 606722"/>
              <a:gd name="connsiteX55" fmla="*/ 407886 w 571362"/>
              <a:gd name="connsiteY55" fmla="*/ 349327 h 606722"/>
              <a:gd name="connsiteX56" fmla="*/ 369346 w 571362"/>
              <a:gd name="connsiteY56" fmla="*/ 378743 h 606722"/>
              <a:gd name="connsiteX57" fmla="*/ 285680 w 571362"/>
              <a:gd name="connsiteY57" fmla="*/ 432778 h 606722"/>
              <a:gd name="connsiteX58" fmla="*/ 202102 w 571362"/>
              <a:gd name="connsiteY58" fmla="*/ 378743 h 606722"/>
              <a:gd name="connsiteX59" fmla="*/ 163562 w 571362"/>
              <a:gd name="connsiteY59" fmla="*/ 349327 h 606722"/>
              <a:gd name="connsiteX60" fmla="*/ 162049 w 571362"/>
              <a:gd name="connsiteY60" fmla="*/ 303291 h 606722"/>
              <a:gd name="connsiteX61" fmla="*/ 163562 w 571362"/>
              <a:gd name="connsiteY61" fmla="*/ 257254 h 606722"/>
              <a:gd name="connsiteX62" fmla="*/ 202102 w 571362"/>
              <a:gd name="connsiteY62" fmla="*/ 227926 h 606722"/>
              <a:gd name="connsiteX63" fmla="*/ 285680 w 571362"/>
              <a:gd name="connsiteY63" fmla="*/ 173803 h 606722"/>
              <a:gd name="connsiteX64" fmla="*/ 384914 w 571362"/>
              <a:gd name="connsiteY64" fmla="*/ 125113 h 606722"/>
              <a:gd name="connsiteX65" fmla="*/ 403524 w 571362"/>
              <a:gd name="connsiteY65" fmla="*/ 212685 h 606722"/>
              <a:gd name="connsiteX66" fmla="*/ 388387 w 571362"/>
              <a:gd name="connsiteY66" fmla="*/ 201572 h 606722"/>
              <a:gd name="connsiteX67" fmla="*/ 318846 w 571362"/>
              <a:gd name="connsiteY67" fmla="*/ 155608 h 606722"/>
              <a:gd name="connsiteX68" fmla="*/ 384914 w 571362"/>
              <a:gd name="connsiteY68" fmla="*/ 125113 h 606722"/>
              <a:gd name="connsiteX69" fmla="*/ 186504 w 571362"/>
              <a:gd name="connsiteY69" fmla="*/ 125113 h 606722"/>
              <a:gd name="connsiteX70" fmla="*/ 252443 w 571362"/>
              <a:gd name="connsiteY70" fmla="*/ 155608 h 606722"/>
              <a:gd name="connsiteX71" fmla="*/ 183034 w 571362"/>
              <a:gd name="connsiteY71" fmla="*/ 201572 h 606722"/>
              <a:gd name="connsiteX72" fmla="*/ 167906 w 571362"/>
              <a:gd name="connsiteY72" fmla="*/ 212685 h 606722"/>
              <a:gd name="connsiteX73" fmla="*/ 186504 w 571362"/>
              <a:gd name="connsiteY73" fmla="*/ 125113 h 606722"/>
              <a:gd name="connsiteX74" fmla="*/ 513359 w 571362"/>
              <a:gd name="connsiteY74" fmla="*/ 94417 h 606722"/>
              <a:gd name="connsiteX75" fmla="*/ 561602 w 571362"/>
              <a:gd name="connsiteY75" fmla="*/ 108100 h 606722"/>
              <a:gd name="connsiteX76" fmla="*/ 571215 w 571362"/>
              <a:gd name="connsiteY76" fmla="*/ 137863 h 606722"/>
              <a:gd name="connsiteX77" fmla="*/ 483987 w 571362"/>
              <a:gd name="connsiteY77" fmla="*/ 280286 h 606722"/>
              <a:gd name="connsiteX78" fmla="*/ 439304 w 571362"/>
              <a:gd name="connsiteY78" fmla="*/ 240838 h 606722"/>
              <a:gd name="connsiteX79" fmla="*/ 415450 w 571362"/>
              <a:gd name="connsiteY79" fmla="*/ 113875 h 606722"/>
              <a:gd name="connsiteX80" fmla="*/ 427733 w 571362"/>
              <a:gd name="connsiteY80" fmla="*/ 109876 h 606722"/>
              <a:gd name="connsiteX81" fmla="*/ 513359 w 571362"/>
              <a:gd name="connsiteY81" fmla="*/ 94417 h 606722"/>
              <a:gd name="connsiteX82" fmla="*/ 57990 w 571362"/>
              <a:gd name="connsiteY82" fmla="*/ 94417 h 606722"/>
              <a:gd name="connsiteX83" fmla="*/ 143715 w 571362"/>
              <a:gd name="connsiteY83" fmla="*/ 109876 h 606722"/>
              <a:gd name="connsiteX84" fmla="*/ 155911 w 571362"/>
              <a:gd name="connsiteY84" fmla="*/ 113875 h 606722"/>
              <a:gd name="connsiteX85" fmla="*/ 132143 w 571362"/>
              <a:gd name="connsiteY85" fmla="*/ 240838 h 606722"/>
              <a:gd name="connsiteX86" fmla="*/ 87455 w 571362"/>
              <a:gd name="connsiteY86" fmla="*/ 280286 h 606722"/>
              <a:gd name="connsiteX87" fmla="*/ 127 w 571362"/>
              <a:gd name="connsiteY87" fmla="*/ 137863 h 606722"/>
              <a:gd name="connsiteX88" fmla="*/ 9741 w 571362"/>
              <a:gd name="connsiteY88" fmla="*/ 108100 h 606722"/>
              <a:gd name="connsiteX89" fmla="*/ 57990 w 571362"/>
              <a:gd name="connsiteY89" fmla="*/ 94417 h 606722"/>
              <a:gd name="connsiteX90" fmla="*/ 285671 w 571362"/>
              <a:gd name="connsiteY90" fmla="*/ 0 h 606722"/>
              <a:gd name="connsiteX91" fmla="*/ 369717 w 571362"/>
              <a:gd name="connsiteY91" fmla="*/ 83918 h 606722"/>
              <a:gd name="connsiteX92" fmla="*/ 374169 w 571362"/>
              <a:gd name="connsiteY92" fmla="*/ 94496 h 606722"/>
              <a:gd name="connsiteX93" fmla="*/ 285671 w 571362"/>
              <a:gd name="connsiteY93" fmla="*/ 136544 h 606722"/>
              <a:gd name="connsiteX94" fmla="*/ 197262 w 571362"/>
              <a:gd name="connsiteY94" fmla="*/ 94496 h 606722"/>
              <a:gd name="connsiteX95" fmla="*/ 201625 w 571362"/>
              <a:gd name="connsiteY95" fmla="*/ 83918 h 606722"/>
              <a:gd name="connsiteX96" fmla="*/ 285671 w 571362"/>
              <a:gd name="connsiteY9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571362" h="606722">
                <a:moveTo>
                  <a:pt x="285671" y="470107"/>
                </a:moveTo>
                <a:cubicBezTo>
                  <a:pt x="315586" y="486551"/>
                  <a:pt x="345412" y="500772"/>
                  <a:pt x="374169" y="512238"/>
                </a:cubicBezTo>
                <a:cubicBezTo>
                  <a:pt x="372744" y="515793"/>
                  <a:pt x="371231" y="519349"/>
                  <a:pt x="369717" y="522815"/>
                </a:cubicBezTo>
                <a:cubicBezTo>
                  <a:pt x="346391" y="576146"/>
                  <a:pt x="315764" y="606722"/>
                  <a:pt x="285671" y="606722"/>
                </a:cubicBezTo>
                <a:cubicBezTo>
                  <a:pt x="255667" y="606722"/>
                  <a:pt x="225040" y="576146"/>
                  <a:pt x="201625" y="522815"/>
                </a:cubicBezTo>
                <a:cubicBezTo>
                  <a:pt x="200111" y="519349"/>
                  <a:pt x="198687" y="515793"/>
                  <a:pt x="197262" y="512238"/>
                </a:cubicBezTo>
                <a:cubicBezTo>
                  <a:pt x="226019" y="500772"/>
                  <a:pt x="255756" y="486551"/>
                  <a:pt x="285671" y="470107"/>
                </a:cubicBezTo>
                <a:close/>
                <a:moveTo>
                  <a:pt x="403524" y="393967"/>
                </a:moveTo>
                <a:cubicBezTo>
                  <a:pt x="399428" y="425262"/>
                  <a:pt x="393106" y="454778"/>
                  <a:pt x="384914" y="481539"/>
                </a:cubicBezTo>
                <a:cubicBezTo>
                  <a:pt x="363367" y="472915"/>
                  <a:pt x="341284" y="462691"/>
                  <a:pt x="318846" y="451044"/>
                </a:cubicBezTo>
                <a:cubicBezTo>
                  <a:pt x="342264" y="436997"/>
                  <a:pt x="365593" y="421617"/>
                  <a:pt x="388387" y="405169"/>
                </a:cubicBezTo>
                <a:cubicBezTo>
                  <a:pt x="393462" y="401435"/>
                  <a:pt x="398538" y="397701"/>
                  <a:pt x="403524" y="393967"/>
                </a:cubicBezTo>
                <a:close/>
                <a:moveTo>
                  <a:pt x="167906" y="393967"/>
                </a:moveTo>
                <a:cubicBezTo>
                  <a:pt x="172800" y="397701"/>
                  <a:pt x="177872" y="401435"/>
                  <a:pt x="183034" y="405169"/>
                </a:cubicBezTo>
                <a:cubicBezTo>
                  <a:pt x="205814" y="421617"/>
                  <a:pt x="229129" y="436997"/>
                  <a:pt x="252443" y="451044"/>
                </a:cubicBezTo>
                <a:cubicBezTo>
                  <a:pt x="230107" y="462691"/>
                  <a:pt x="208039" y="472915"/>
                  <a:pt x="186504" y="481539"/>
                </a:cubicBezTo>
                <a:cubicBezTo>
                  <a:pt x="178228" y="454778"/>
                  <a:pt x="171999" y="425262"/>
                  <a:pt x="167906" y="393967"/>
                </a:cubicBezTo>
                <a:close/>
                <a:moveTo>
                  <a:pt x="483987" y="326436"/>
                </a:moveTo>
                <a:cubicBezTo>
                  <a:pt x="535879" y="380371"/>
                  <a:pt x="568723" y="432263"/>
                  <a:pt x="571215" y="468871"/>
                </a:cubicBezTo>
                <a:cubicBezTo>
                  <a:pt x="572105" y="481844"/>
                  <a:pt x="568990" y="491618"/>
                  <a:pt x="561602" y="498549"/>
                </a:cubicBezTo>
                <a:cubicBezTo>
                  <a:pt x="541842" y="517386"/>
                  <a:pt x="491730" y="516764"/>
                  <a:pt x="427733" y="496860"/>
                </a:cubicBezTo>
                <a:cubicBezTo>
                  <a:pt x="423728" y="495616"/>
                  <a:pt x="419633" y="494284"/>
                  <a:pt x="415450" y="492862"/>
                </a:cubicBezTo>
                <a:cubicBezTo>
                  <a:pt x="427377" y="454654"/>
                  <a:pt x="435477" y="411559"/>
                  <a:pt x="439304" y="365888"/>
                </a:cubicBezTo>
                <a:cubicBezTo>
                  <a:pt x="455148" y="352826"/>
                  <a:pt x="470101" y="339587"/>
                  <a:pt x="483987" y="326436"/>
                </a:cubicBezTo>
                <a:close/>
                <a:moveTo>
                  <a:pt x="87462" y="326436"/>
                </a:moveTo>
                <a:cubicBezTo>
                  <a:pt x="101348" y="339590"/>
                  <a:pt x="116301" y="352833"/>
                  <a:pt x="132145" y="365899"/>
                </a:cubicBezTo>
                <a:cubicBezTo>
                  <a:pt x="135972" y="411583"/>
                  <a:pt x="144072" y="454689"/>
                  <a:pt x="155910" y="492907"/>
                </a:cubicBezTo>
                <a:cubicBezTo>
                  <a:pt x="151816" y="494329"/>
                  <a:pt x="147721" y="495663"/>
                  <a:pt x="143716" y="496907"/>
                </a:cubicBezTo>
                <a:cubicBezTo>
                  <a:pt x="79630" y="516816"/>
                  <a:pt x="29607" y="517527"/>
                  <a:pt x="9758" y="498596"/>
                </a:cubicBezTo>
                <a:cubicBezTo>
                  <a:pt x="2459" y="491663"/>
                  <a:pt x="-745" y="481886"/>
                  <a:pt x="145" y="468910"/>
                </a:cubicBezTo>
                <a:cubicBezTo>
                  <a:pt x="2637" y="432292"/>
                  <a:pt x="35481" y="380386"/>
                  <a:pt x="87462" y="326436"/>
                </a:cubicBezTo>
                <a:close/>
                <a:moveTo>
                  <a:pt x="441700" y="285931"/>
                </a:moveTo>
                <a:cubicBezTo>
                  <a:pt x="448206" y="291708"/>
                  <a:pt x="454622" y="297574"/>
                  <a:pt x="460682" y="303352"/>
                </a:cubicBezTo>
                <a:cubicBezTo>
                  <a:pt x="454622" y="309218"/>
                  <a:pt x="448206" y="314995"/>
                  <a:pt x="441700" y="320861"/>
                </a:cubicBezTo>
                <a:cubicBezTo>
                  <a:pt x="441878" y="314995"/>
                  <a:pt x="441878" y="309218"/>
                  <a:pt x="441878" y="303352"/>
                </a:cubicBezTo>
                <a:cubicBezTo>
                  <a:pt x="441878" y="297574"/>
                  <a:pt x="441878" y="291708"/>
                  <a:pt x="441700" y="285931"/>
                </a:cubicBezTo>
                <a:close/>
                <a:moveTo>
                  <a:pt x="129660" y="285931"/>
                </a:moveTo>
                <a:cubicBezTo>
                  <a:pt x="129571" y="291708"/>
                  <a:pt x="129482" y="297574"/>
                  <a:pt x="129482" y="303352"/>
                </a:cubicBezTo>
                <a:cubicBezTo>
                  <a:pt x="129482" y="309218"/>
                  <a:pt x="129571" y="314995"/>
                  <a:pt x="129660" y="320861"/>
                </a:cubicBezTo>
                <a:cubicBezTo>
                  <a:pt x="123154" y="314995"/>
                  <a:pt x="116827" y="309218"/>
                  <a:pt x="110678" y="303352"/>
                </a:cubicBezTo>
                <a:cubicBezTo>
                  <a:pt x="116827" y="297574"/>
                  <a:pt x="123154" y="291708"/>
                  <a:pt x="129660" y="285931"/>
                </a:cubicBezTo>
                <a:close/>
                <a:moveTo>
                  <a:pt x="285715" y="279439"/>
                </a:moveTo>
                <a:cubicBezTo>
                  <a:pt x="298946" y="279439"/>
                  <a:pt x="309672" y="290165"/>
                  <a:pt x="309672" y="303396"/>
                </a:cubicBezTo>
                <a:cubicBezTo>
                  <a:pt x="309672" y="316627"/>
                  <a:pt x="298946" y="327353"/>
                  <a:pt x="285715" y="327353"/>
                </a:cubicBezTo>
                <a:cubicBezTo>
                  <a:pt x="272484" y="327353"/>
                  <a:pt x="261758" y="316627"/>
                  <a:pt x="261758" y="303396"/>
                </a:cubicBezTo>
                <a:cubicBezTo>
                  <a:pt x="261758" y="290165"/>
                  <a:pt x="272484" y="279439"/>
                  <a:pt x="285715" y="279439"/>
                </a:cubicBezTo>
                <a:close/>
                <a:moveTo>
                  <a:pt x="285680" y="246856"/>
                </a:moveTo>
                <a:cubicBezTo>
                  <a:pt x="254527" y="246856"/>
                  <a:pt x="229160" y="272185"/>
                  <a:pt x="229160" y="303291"/>
                </a:cubicBezTo>
                <a:cubicBezTo>
                  <a:pt x="229160" y="334485"/>
                  <a:pt x="254527" y="359814"/>
                  <a:pt x="285680" y="359814"/>
                </a:cubicBezTo>
                <a:cubicBezTo>
                  <a:pt x="316921" y="359814"/>
                  <a:pt x="342288" y="334485"/>
                  <a:pt x="342288" y="303291"/>
                </a:cubicBezTo>
                <a:cubicBezTo>
                  <a:pt x="342288" y="272185"/>
                  <a:pt x="316921" y="246856"/>
                  <a:pt x="285680" y="246856"/>
                </a:cubicBezTo>
                <a:close/>
                <a:moveTo>
                  <a:pt x="285680" y="173803"/>
                </a:moveTo>
                <a:cubicBezTo>
                  <a:pt x="313717" y="189978"/>
                  <a:pt x="341843" y="208108"/>
                  <a:pt x="369346" y="227926"/>
                </a:cubicBezTo>
                <a:cubicBezTo>
                  <a:pt x="382608" y="237525"/>
                  <a:pt x="395514" y="247301"/>
                  <a:pt x="407886" y="257254"/>
                </a:cubicBezTo>
                <a:cubicBezTo>
                  <a:pt x="408865" y="272363"/>
                  <a:pt x="409310" y="287738"/>
                  <a:pt x="409310" y="303291"/>
                </a:cubicBezTo>
                <a:cubicBezTo>
                  <a:pt x="409310" y="318843"/>
                  <a:pt x="408865" y="334218"/>
                  <a:pt x="407886" y="349327"/>
                </a:cubicBezTo>
                <a:cubicBezTo>
                  <a:pt x="395514" y="359280"/>
                  <a:pt x="382608" y="369145"/>
                  <a:pt x="369346" y="378743"/>
                </a:cubicBezTo>
                <a:cubicBezTo>
                  <a:pt x="341843" y="398562"/>
                  <a:pt x="313717" y="416692"/>
                  <a:pt x="285680" y="432778"/>
                </a:cubicBezTo>
                <a:cubicBezTo>
                  <a:pt x="257642" y="416692"/>
                  <a:pt x="229605" y="398562"/>
                  <a:pt x="202102" y="378743"/>
                </a:cubicBezTo>
                <a:cubicBezTo>
                  <a:pt x="188840" y="369145"/>
                  <a:pt x="175934" y="359280"/>
                  <a:pt x="163562" y="349327"/>
                </a:cubicBezTo>
                <a:cubicBezTo>
                  <a:pt x="162583" y="334218"/>
                  <a:pt x="162049" y="318843"/>
                  <a:pt x="162049" y="303291"/>
                </a:cubicBezTo>
                <a:cubicBezTo>
                  <a:pt x="162049" y="287738"/>
                  <a:pt x="162583" y="272363"/>
                  <a:pt x="163562" y="257254"/>
                </a:cubicBezTo>
                <a:cubicBezTo>
                  <a:pt x="175934" y="247301"/>
                  <a:pt x="188840" y="237525"/>
                  <a:pt x="202102" y="227926"/>
                </a:cubicBezTo>
                <a:cubicBezTo>
                  <a:pt x="229605" y="208108"/>
                  <a:pt x="257642" y="189978"/>
                  <a:pt x="285680" y="173803"/>
                </a:cubicBezTo>
                <a:close/>
                <a:moveTo>
                  <a:pt x="384914" y="125113"/>
                </a:moveTo>
                <a:cubicBezTo>
                  <a:pt x="393106" y="151962"/>
                  <a:pt x="399428" y="181479"/>
                  <a:pt x="403524" y="212685"/>
                </a:cubicBezTo>
                <a:cubicBezTo>
                  <a:pt x="398538" y="208951"/>
                  <a:pt x="393462" y="205306"/>
                  <a:pt x="388387" y="201572"/>
                </a:cubicBezTo>
                <a:cubicBezTo>
                  <a:pt x="365503" y="185124"/>
                  <a:pt x="342264" y="169744"/>
                  <a:pt x="318846" y="155608"/>
                </a:cubicBezTo>
                <a:cubicBezTo>
                  <a:pt x="341284" y="144050"/>
                  <a:pt x="363367" y="133826"/>
                  <a:pt x="384914" y="125113"/>
                </a:cubicBezTo>
                <a:close/>
                <a:moveTo>
                  <a:pt x="186504" y="125113"/>
                </a:moveTo>
                <a:cubicBezTo>
                  <a:pt x="208039" y="133826"/>
                  <a:pt x="230107" y="144050"/>
                  <a:pt x="252443" y="155608"/>
                </a:cubicBezTo>
                <a:cubicBezTo>
                  <a:pt x="229129" y="169744"/>
                  <a:pt x="205814" y="185124"/>
                  <a:pt x="183034" y="201572"/>
                </a:cubicBezTo>
                <a:cubicBezTo>
                  <a:pt x="177872" y="205306"/>
                  <a:pt x="172800" y="208951"/>
                  <a:pt x="167906" y="212685"/>
                </a:cubicBezTo>
                <a:cubicBezTo>
                  <a:pt x="171999" y="181479"/>
                  <a:pt x="178228" y="151962"/>
                  <a:pt x="186504" y="125113"/>
                </a:cubicBezTo>
                <a:close/>
                <a:moveTo>
                  <a:pt x="513359" y="94417"/>
                </a:moveTo>
                <a:cubicBezTo>
                  <a:pt x="535344" y="94417"/>
                  <a:pt x="551989" y="98948"/>
                  <a:pt x="561602" y="108100"/>
                </a:cubicBezTo>
                <a:cubicBezTo>
                  <a:pt x="568990" y="115118"/>
                  <a:pt x="572105" y="124803"/>
                  <a:pt x="571215" y="137863"/>
                </a:cubicBezTo>
                <a:cubicBezTo>
                  <a:pt x="568723" y="174380"/>
                  <a:pt x="535879" y="226356"/>
                  <a:pt x="483987" y="280286"/>
                </a:cubicBezTo>
                <a:cubicBezTo>
                  <a:pt x="470101" y="267048"/>
                  <a:pt x="455148" y="253898"/>
                  <a:pt x="439304" y="240838"/>
                </a:cubicBezTo>
                <a:cubicBezTo>
                  <a:pt x="435477" y="195170"/>
                  <a:pt x="427377" y="151990"/>
                  <a:pt x="415450" y="113875"/>
                </a:cubicBezTo>
                <a:cubicBezTo>
                  <a:pt x="419633" y="112453"/>
                  <a:pt x="423728" y="111120"/>
                  <a:pt x="427733" y="109876"/>
                </a:cubicBezTo>
                <a:cubicBezTo>
                  <a:pt x="460755" y="99570"/>
                  <a:pt x="490039" y="94417"/>
                  <a:pt x="513359" y="94417"/>
                </a:cubicBezTo>
                <a:close/>
                <a:moveTo>
                  <a:pt x="57990" y="94417"/>
                </a:moveTo>
                <a:cubicBezTo>
                  <a:pt x="81402" y="94417"/>
                  <a:pt x="110689" y="99570"/>
                  <a:pt x="143715" y="109876"/>
                </a:cubicBezTo>
                <a:cubicBezTo>
                  <a:pt x="147721" y="111120"/>
                  <a:pt x="151816" y="112453"/>
                  <a:pt x="155911" y="113875"/>
                </a:cubicBezTo>
                <a:cubicBezTo>
                  <a:pt x="144071" y="151990"/>
                  <a:pt x="135971" y="195170"/>
                  <a:pt x="132143" y="240838"/>
                </a:cubicBezTo>
                <a:cubicBezTo>
                  <a:pt x="116297" y="253898"/>
                  <a:pt x="101342" y="267048"/>
                  <a:pt x="87455" y="280286"/>
                </a:cubicBezTo>
                <a:cubicBezTo>
                  <a:pt x="35468" y="226356"/>
                  <a:pt x="2620" y="174380"/>
                  <a:pt x="127" y="137863"/>
                </a:cubicBezTo>
                <a:cubicBezTo>
                  <a:pt x="-674" y="124803"/>
                  <a:pt x="2442" y="115118"/>
                  <a:pt x="9741" y="108100"/>
                </a:cubicBezTo>
                <a:cubicBezTo>
                  <a:pt x="19355" y="98948"/>
                  <a:pt x="36091" y="94417"/>
                  <a:pt x="57990" y="94417"/>
                </a:cubicBezTo>
                <a:close/>
                <a:moveTo>
                  <a:pt x="285671" y="0"/>
                </a:moveTo>
                <a:cubicBezTo>
                  <a:pt x="315764" y="0"/>
                  <a:pt x="346391" y="30580"/>
                  <a:pt x="369717" y="83918"/>
                </a:cubicBezTo>
                <a:cubicBezTo>
                  <a:pt x="371231" y="87385"/>
                  <a:pt x="372744" y="90852"/>
                  <a:pt x="374169" y="94496"/>
                </a:cubicBezTo>
                <a:cubicBezTo>
                  <a:pt x="345412" y="105964"/>
                  <a:pt x="315586" y="120098"/>
                  <a:pt x="285671" y="136544"/>
                </a:cubicBezTo>
                <a:cubicBezTo>
                  <a:pt x="255756" y="120098"/>
                  <a:pt x="226019" y="105964"/>
                  <a:pt x="197262" y="94496"/>
                </a:cubicBezTo>
                <a:cubicBezTo>
                  <a:pt x="198687" y="90852"/>
                  <a:pt x="200111" y="87296"/>
                  <a:pt x="201625" y="83918"/>
                </a:cubicBezTo>
                <a:cubicBezTo>
                  <a:pt x="225040" y="30580"/>
                  <a:pt x="255667" y="0"/>
                  <a:pt x="285671"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5" name="矩形 44"/>
          <p:cNvSpPr/>
          <p:nvPr/>
        </p:nvSpPr>
        <p:spPr>
          <a:xfrm>
            <a:off x="4817812" y="1749140"/>
            <a:ext cx="4698722" cy="584775"/>
          </a:xfrm>
          <a:prstGeom prst="rect">
            <a:avLst/>
          </a:prstGeom>
        </p:spPr>
        <p:txBody>
          <a:bodyPr wrap="none">
            <a:spAutoFit/>
          </a:bodyPr>
          <a:lstStyle/>
          <a:p>
            <a:pPr fontAlgn="base">
              <a:spcAft>
                <a:spcPct val="0"/>
              </a:spcAft>
              <a:defRPr/>
            </a:pPr>
            <a:r>
              <a:rPr lang="zh-CN" altLang="en-US" sz="3200" dirty="0">
                <a:solidFill>
                  <a:schemeClr val="tx1">
                    <a:lumMod val="85000"/>
                    <a:lumOff val="15000"/>
                  </a:schemeClr>
                </a:solidFill>
                <a:latin typeface="+mj-ea"/>
                <a:ea typeface="+mj-ea"/>
              </a:rPr>
              <a:t>演示，纸币中的“秘密”</a:t>
            </a:r>
            <a:endParaRPr lang="zh-CN" altLang="en-US" sz="3200" dirty="0">
              <a:solidFill>
                <a:schemeClr val="tx1">
                  <a:lumMod val="85000"/>
                  <a:lumOff val="15000"/>
                </a:schemeClr>
              </a:solidFill>
              <a:latin typeface="+mj-ea"/>
              <a:ea typeface="+mj-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p:cTn id="7" dur="500" fill="hold"/>
                                        <p:tgtEl>
                                          <p:spTgt spid="42"/>
                                        </p:tgtEl>
                                        <p:attrNameLst>
                                          <p:attrName>ppt_w</p:attrName>
                                        </p:attrNameLst>
                                      </p:cBhvr>
                                      <p:tavLst>
                                        <p:tav tm="0">
                                          <p:val>
                                            <p:fltVal val="0"/>
                                          </p:val>
                                        </p:tav>
                                        <p:tav tm="100000">
                                          <p:val>
                                            <p:strVal val="#ppt_w"/>
                                          </p:val>
                                        </p:tav>
                                      </p:tavLst>
                                    </p:anim>
                                    <p:anim calcmode="lin" valueType="num">
                                      <p:cBhvr>
                                        <p:cTn id="8" dur="500" fill="hold"/>
                                        <p:tgtEl>
                                          <p:spTgt spid="42"/>
                                        </p:tgtEl>
                                        <p:attrNameLst>
                                          <p:attrName>ppt_h</p:attrName>
                                        </p:attrNameLst>
                                      </p:cBhvr>
                                      <p:tavLst>
                                        <p:tav tm="0">
                                          <p:val>
                                            <p:fltVal val="0"/>
                                          </p:val>
                                        </p:tav>
                                        <p:tav tm="100000">
                                          <p:val>
                                            <p:strVal val="#ppt_h"/>
                                          </p:val>
                                        </p:tav>
                                      </p:tavLst>
                                    </p:anim>
                                    <p:anim calcmode="lin" valueType="num">
                                      <p:cBhvr>
                                        <p:cTn id="9" dur="500" fill="hold"/>
                                        <p:tgtEl>
                                          <p:spTgt spid="42"/>
                                        </p:tgtEl>
                                        <p:attrNameLst>
                                          <p:attrName>style.rotation</p:attrName>
                                        </p:attrNameLst>
                                      </p:cBhvr>
                                      <p:tavLst>
                                        <p:tav tm="0">
                                          <p:val>
                                            <p:fltVal val="90"/>
                                          </p:val>
                                        </p:tav>
                                        <p:tav tm="100000">
                                          <p:val>
                                            <p:fltVal val="0"/>
                                          </p:val>
                                        </p:tav>
                                      </p:tavLst>
                                    </p:anim>
                                    <p:animEffect transition="in" filter="fade">
                                      <p:cBhvr>
                                        <p:cTn id="10" dur="500"/>
                                        <p:tgtEl>
                                          <p:spTgt spid="4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44"/>
                                        </p:tgtEl>
                                        <p:attrNameLst>
                                          <p:attrName>style.visibility</p:attrName>
                                        </p:attrNameLst>
                                      </p:cBhvr>
                                      <p:to>
                                        <p:strVal val="visible"/>
                                      </p:to>
                                    </p:set>
                                    <p:anim calcmode="lin" valueType="num">
                                      <p:cBhvr>
                                        <p:cTn id="13" dur="500" fill="hold"/>
                                        <p:tgtEl>
                                          <p:spTgt spid="44"/>
                                        </p:tgtEl>
                                        <p:attrNameLst>
                                          <p:attrName>ppt_w</p:attrName>
                                        </p:attrNameLst>
                                      </p:cBhvr>
                                      <p:tavLst>
                                        <p:tav tm="0">
                                          <p:val>
                                            <p:fltVal val="0"/>
                                          </p:val>
                                        </p:tav>
                                        <p:tav tm="100000">
                                          <p:val>
                                            <p:strVal val="#ppt_w"/>
                                          </p:val>
                                        </p:tav>
                                      </p:tavLst>
                                    </p:anim>
                                    <p:anim calcmode="lin" valueType="num">
                                      <p:cBhvr>
                                        <p:cTn id="14" dur="500" fill="hold"/>
                                        <p:tgtEl>
                                          <p:spTgt spid="44"/>
                                        </p:tgtEl>
                                        <p:attrNameLst>
                                          <p:attrName>ppt_h</p:attrName>
                                        </p:attrNameLst>
                                      </p:cBhvr>
                                      <p:tavLst>
                                        <p:tav tm="0">
                                          <p:val>
                                            <p:fltVal val="0"/>
                                          </p:val>
                                        </p:tav>
                                        <p:tav tm="100000">
                                          <p:val>
                                            <p:strVal val="#ppt_h"/>
                                          </p:val>
                                        </p:tav>
                                      </p:tavLst>
                                    </p:anim>
                                    <p:anim calcmode="lin" valueType="num">
                                      <p:cBhvr>
                                        <p:cTn id="15" dur="500" fill="hold"/>
                                        <p:tgtEl>
                                          <p:spTgt spid="44"/>
                                        </p:tgtEl>
                                        <p:attrNameLst>
                                          <p:attrName>style.rotation</p:attrName>
                                        </p:attrNameLst>
                                      </p:cBhvr>
                                      <p:tavLst>
                                        <p:tav tm="0">
                                          <p:val>
                                            <p:fltVal val="90"/>
                                          </p:val>
                                        </p:tav>
                                        <p:tav tm="100000">
                                          <p:val>
                                            <p:fltVal val="0"/>
                                          </p:val>
                                        </p:tav>
                                      </p:tavLst>
                                    </p:anim>
                                    <p:animEffect transition="in" filter="fade">
                                      <p:cBhvr>
                                        <p:cTn id="16" dur="500"/>
                                        <p:tgtEl>
                                          <p:spTgt spid="44"/>
                                        </p:tgtEl>
                                      </p:cBhvr>
                                    </p:animEffect>
                                  </p:childTnLst>
                                </p:cTn>
                              </p:par>
                            </p:childTnLst>
                          </p:cTn>
                        </p:par>
                        <p:par>
                          <p:cTn id="17" fill="hold">
                            <p:stCondLst>
                              <p:cond delay="500"/>
                            </p:stCondLst>
                            <p:childTnLst>
                              <p:par>
                                <p:cTn id="18" presetID="22" presetClass="entr" presetSubtype="8" fill="hold" nodeType="afterEffect">
                                  <p:stCondLst>
                                    <p:cond delay="0"/>
                                  </p:stCondLst>
                                  <p:childTnLst>
                                    <p:set>
                                      <p:cBhvr>
                                        <p:cTn id="19" dur="1" fill="hold">
                                          <p:stCondLst>
                                            <p:cond delay="0"/>
                                          </p:stCondLst>
                                        </p:cTn>
                                        <p:tgtEl>
                                          <p:spTgt spid="43"/>
                                        </p:tgtEl>
                                        <p:attrNameLst>
                                          <p:attrName>style.visibility</p:attrName>
                                        </p:attrNameLst>
                                      </p:cBhvr>
                                      <p:to>
                                        <p:strVal val="visible"/>
                                      </p:to>
                                    </p:set>
                                    <p:animEffect transition="in" filter="wipe(left)">
                                      <p:cBhvr>
                                        <p:cTn id="20" dur="500"/>
                                        <p:tgtEl>
                                          <p:spTgt spid="43"/>
                                        </p:tgtEl>
                                      </p:cBhvr>
                                    </p:animEffect>
                                  </p:childTnLst>
                                </p:cTn>
                              </p:par>
                            </p:childTnLst>
                          </p:cTn>
                        </p:par>
                        <p:par>
                          <p:cTn id="21" fill="hold">
                            <p:stCondLst>
                              <p:cond delay="1000"/>
                            </p:stCondLst>
                            <p:childTnLst>
                              <p:par>
                                <p:cTn id="22" presetID="22" presetClass="entr" presetSubtype="8" fill="hold" grpId="0" nodeType="afterEffect">
                                  <p:stCondLst>
                                    <p:cond delay="0"/>
                                  </p:stCondLst>
                                  <p:childTnLst>
                                    <p:set>
                                      <p:cBhvr>
                                        <p:cTn id="23" dur="1" fill="hold">
                                          <p:stCondLst>
                                            <p:cond delay="0"/>
                                          </p:stCondLst>
                                        </p:cTn>
                                        <p:tgtEl>
                                          <p:spTgt spid="45"/>
                                        </p:tgtEl>
                                        <p:attrNameLst>
                                          <p:attrName>style.visibility</p:attrName>
                                        </p:attrNameLst>
                                      </p:cBhvr>
                                      <p:to>
                                        <p:strVal val="visible"/>
                                      </p:to>
                                    </p:set>
                                    <p:animEffect transition="in" filter="wipe(left)">
                                      <p:cBhvr>
                                        <p:cTn id="24" dur="500"/>
                                        <p:tgtEl>
                                          <p:spTgt spid="45"/>
                                        </p:tgtEl>
                                      </p:cBhvr>
                                    </p:animEffect>
                                  </p:childTnLst>
                                </p:cTn>
                              </p:par>
                            </p:childTnLst>
                          </p:cTn>
                        </p:par>
                        <p:par>
                          <p:cTn id="25" fill="hold">
                            <p:stCondLst>
                              <p:cond delay="1500"/>
                            </p:stCondLst>
                            <p:childTnLst>
                              <p:par>
                                <p:cTn id="26" presetID="53" presetClass="entr" presetSubtype="16" fill="hold" nodeType="afterEffect">
                                  <p:stCondLst>
                                    <p:cond delay="0"/>
                                  </p:stCondLst>
                                  <p:childTnLst>
                                    <p:set>
                                      <p:cBhvr>
                                        <p:cTn id="27" dur="1" fill="hold">
                                          <p:stCondLst>
                                            <p:cond delay="0"/>
                                          </p:stCondLst>
                                        </p:cTn>
                                        <p:tgtEl>
                                          <p:spTgt spid="24"/>
                                        </p:tgtEl>
                                        <p:attrNameLst>
                                          <p:attrName>style.visibility</p:attrName>
                                        </p:attrNameLst>
                                      </p:cBhvr>
                                      <p:to>
                                        <p:strVal val="visible"/>
                                      </p:to>
                                    </p:set>
                                    <p:anim calcmode="lin" valueType="num">
                                      <p:cBhvr>
                                        <p:cTn id="28" dur="500" fill="hold"/>
                                        <p:tgtEl>
                                          <p:spTgt spid="24"/>
                                        </p:tgtEl>
                                        <p:attrNameLst>
                                          <p:attrName>ppt_w</p:attrName>
                                        </p:attrNameLst>
                                      </p:cBhvr>
                                      <p:tavLst>
                                        <p:tav tm="0">
                                          <p:val>
                                            <p:fltVal val="0"/>
                                          </p:val>
                                        </p:tav>
                                        <p:tav tm="100000">
                                          <p:val>
                                            <p:strVal val="#ppt_w"/>
                                          </p:val>
                                        </p:tav>
                                      </p:tavLst>
                                    </p:anim>
                                    <p:anim calcmode="lin" valueType="num">
                                      <p:cBhvr>
                                        <p:cTn id="29" dur="500" fill="hold"/>
                                        <p:tgtEl>
                                          <p:spTgt spid="24"/>
                                        </p:tgtEl>
                                        <p:attrNameLst>
                                          <p:attrName>ppt_h</p:attrName>
                                        </p:attrNameLst>
                                      </p:cBhvr>
                                      <p:tavLst>
                                        <p:tav tm="0">
                                          <p:val>
                                            <p:fltVal val="0"/>
                                          </p:val>
                                        </p:tav>
                                        <p:tav tm="100000">
                                          <p:val>
                                            <p:strVal val="#ppt_h"/>
                                          </p:val>
                                        </p:tav>
                                      </p:tavLst>
                                    </p:anim>
                                    <p:animEffect transition="in" filter="fade">
                                      <p:cBhvr>
                                        <p:cTn id="30" dur="500"/>
                                        <p:tgtEl>
                                          <p:spTgt spid="24"/>
                                        </p:tgtEl>
                                      </p:cBhvr>
                                    </p:animEffect>
                                  </p:childTnLst>
                                </p:cTn>
                              </p:par>
                            </p:childTnLst>
                          </p:cTn>
                        </p:par>
                        <p:par>
                          <p:cTn id="31" fill="hold">
                            <p:stCondLst>
                              <p:cond delay="2000"/>
                            </p:stCondLst>
                            <p:childTnLst>
                              <p:par>
                                <p:cTn id="32" presetID="53" presetClass="entr" presetSubtype="16" fill="hold" grpId="0" nodeType="afterEffect">
                                  <p:stCondLst>
                                    <p:cond delay="0"/>
                                  </p:stCondLst>
                                  <p:childTnLst>
                                    <p:set>
                                      <p:cBhvr>
                                        <p:cTn id="33" dur="1" fill="hold">
                                          <p:stCondLst>
                                            <p:cond delay="0"/>
                                          </p:stCondLst>
                                        </p:cTn>
                                        <p:tgtEl>
                                          <p:spTgt spid="26"/>
                                        </p:tgtEl>
                                        <p:attrNameLst>
                                          <p:attrName>style.visibility</p:attrName>
                                        </p:attrNameLst>
                                      </p:cBhvr>
                                      <p:to>
                                        <p:strVal val="visible"/>
                                      </p:to>
                                    </p:set>
                                    <p:anim calcmode="lin" valueType="num">
                                      <p:cBhvr>
                                        <p:cTn id="34" dur="500" fill="hold"/>
                                        <p:tgtEl>
                                          <p:spTgt spid="26"/>
                                        </p:tgtEl>
                                        <p:attrNameLst>
                                          <p:attrName>ppt_w</p:attrName>
                                        </p:attrNameLst>
                                      </p:cBhvr>
                                      <p:tavLst>
                                        <p:tav tm="0">
                                          <p:val>
                                            <p:fltVal val="0"/>
                                          </p:val>
                                        </p:tav>
                                        <p:tav tm="100000">
                                          <p:val>
                                            <p:strVal val="#ppt_w"/>
                                          </p:val>
                                        </p:tav>
                                      </p:tavLst>
                                    </p:anim>
                                    <p:anim calcmode="lin" valueType="num">
                                      <p:cBhvr>
                                        <p:cTn id="35" dur="500" fill="hold"/>
                                        <p:tgtEl>
                                          <p:spTgt spid="26"/>
                                        </p:tgtEl>
                                        <p:attrNameLst>
                                          <p:attrName>ppt_h</p:attrName>
                                        </p:attrNameLst>
                                      </p:cBhvr>
                                      <p:tavLst>
                                        <p:tav tm="0">
                                          <p:val>
                                            <p:fltVal val="0"/>
                                          </p:val>
                                        </p:tav>
                                        <p:tav tm="100000">
                                          <p:val>
                                            <p:strVal val="#ppt_h"/>
                                          </p:val>
                                        </p:tav>
                                      </p:tavLst>
                                    </p:anim>
                                    <p:animEffect transition="in" filter="fade">
                                      <p:cBhvr>
                                        <p:cTn id="36" dur="500"/>
                                        <p:tgtEl>
                                          <p:spTgt spid="26"/>
                                        </p:tgtEl>
                                      </p:cBhvr>
                                    </p:animEffect>
                                  </p:childTnLst>
                                </p:cTn>
                              </p:par>
                            </p:childTnLst>
                          </p:cTn>
                        </p:par>
                        <p:par>
                          <p:cTn id="37" fill="hold">
                            <p:stCondLst>
                              <p:cond delay="2500"/>
                            </p:stCondLst>
                            <p:childTnLst>
                              <p:par>
                                <p:cTn id="38" presetID="53" presetClass="entr" presetSubtype="16" fill="hold" nodeType="afterEffect">
                                  <p:stCondLst>
                                    <p:cond delay="0"/>
                                  </p:stCondLst>
                                  <p:childTnLst>
                                    <p:set>
                                      <p:cBhvr>
                                        <p:cTn id="39" dur="1" fill="hold">
                                          <p:stCondLst>
                                            <p:cond delay="0"/>
                                          </p:stCondLst>
                                        </p:cTn>
                                        <p:tgtEl>
                                          <p:spTgt spid="18"/>
                                        </p:tgtEl>
                                        <p:attrNameLst>
                                          <p:attrName>style.visibility</p:attrName>
                                        </p:attrNameLst>
                                      </p:cBhvr>
                                      <p:to>
                                        <p:strVal val="visible"/>
                                      </p:to>
                                    </p:set>
                                    <p:anim calcmode="lin" valueType="num">
                                      <p:cBhvr>
                                        <p:cTn id="40" dur="500" fill="hold"/>
                                        <p:tgtEl>
                                          <p:spTgt spid="18"/>
                                        </p:tgtEl>
                                        <p:attrNameLst>
                                          <p:attrName>ppt_w</p:attrName>
                                        </p:attrNameLst>
                                      </p:cBhvr>
                                      <p:tavLst>
                                        <p:tav tm="0">
                                          <p:val>
                                            <p:fltVal val="0"/>
                                          </p:val>
                                        </p:tav>
                                        <p:tav tm="100000">
                                          <p:val>
                                            <p:strVal val="#ppt_w"/>
                                          </p:val>
                                        </p:tav>
                                      </p:tavLst>
                                    </p:anim>
                                    <p:anim calcmode="lin" valueType="num">
                                      <p:cBhvr>
                                        <p:cTn id="41" dur="500" fill="hold"/>
                                        <p:tgtEl>
                                          <p:spTgt spid="18"/>
                                        </p:tgtEl>
                                        <p:attrNameLst>
                                          <p:attrName>ppt_h</p:attrName>
                                        </p:attrNameLst>
                                      </p:cBhvr>
                                      <p:tavLst>
                                        <p:tav tm="0">
                                          <p:val>
                                            <p:fltVal val="0"/>
                                          </p:val>
                                        </p:tav>
                                        <p:tav tm="100000">
                                          <p:val>
                                            <p:strVal val="#ppt_h"/>
                                          </p:val>
                                        </p:tav>
                                      </p:tavLst>
                                    </p:anim>
                                    <p:animEffect transition="in" filter="fade">
                                      <p:cBhvr>
                                        <p:cTn id="42" dur="500"/>
                                        <p:tgtEl>
                                          <p:spTgt spid="18"/>
                                        </p:tgtEl>
                                      </p:cBhvr>
                                    </p:animEffect>
                                  </p:childTnLst>
                                </p:cTn>
                              </p:par>
                            </p:childTnLst>
                          </p:cTn>
                        </p:par>
                        <p:par>
                          <p:cTn id="43" fill="hold">
                            <p:stCondLst>
                              <p:cond delay="3000"/>
                            </p:stCondLst>
                            <p:childTnLst>
                              <p:par>
                                <p:cTn id="44" presetID="16" presetClass="entr" presetSubtype="21" fill="hold" nodeType="afterEffect">
                                  <p:stCondLst>
                                    <p:cond delay="0"/>
                                  </p:stCondLst>
                                  <p:childTnLst>
                                    <p:set>
                                      <p:cBhvr>
                                        <p:cTn id="45" dur="1" fill="hold">
                                          <p:stCondLst>
                                            <p:cond delay="0"/>
                                          </p:stCondLst>
                                        </p:cTn>
                                        <p:tgtEl>
                                          <p:spTgt spid="27"/>
                                        </p:tgtEl>
                                        <p:attrNameLst>
                                          <p:attrName>style.visibility</p:attrName>
                                        </p:attrNameLst>
                                      </p:cBhvr>
                                      <p:to>
                                        <p:strVal val="visible"/>
                                      </p:to>
                                    </p:set>
                                    <p:animEffect transition="in" filter="barn(inVertical)">
                                      <p:cBhvr>
                                        <p:cTn id="46" dur="500"/>
                                        <p:tgtEl>
                                          <p:spTgt spid="27"/>
                                        </p:tgtEl>
                                      </p:cBhvr>
                                    </p:animEffect>
                                  </p:childTnLst>
                                </p:cTn>
                              </p:par>
                            </p:childTnLst>
                          </p:cTn>
                        </p:par>
                        <p:par>
                          <p:cTn id="47" fill="hold">
                            <p:stCondLst>
                              <p:cond delay="3500"/>
                            </p:stCondLst>
                            <p:childTnLst>
                              <p:par>
                                <p:cTn id="48" presetID="10" presetClass="entr" presetSubtype="0" fill="hold" grpId="0" nodeType="afterEffect">
                                  <p:stCondLst>
                                    <p:cond delay="0"/>
                                  </p:stCondLst>
                                  <p:childTnLst>
                                    <p:set>
                                      <p:cBhvr>
                                        <p:cTn id="49" dur="1" fill="hold">
                                          <p:stCondLst>
                                            <p:cond delay="0"/>
                                          </p:stCondLst>
                                        </p:cTn>
                                        <p:tgtEl>
                                          <p:spTgt spid="41"/>
                                        </p:tgtEl>
                                        <p:attrNameLst>
                                          <p:attrName>style.visibility</p:attrName>
                                        </p:attrNameLst>
                                      </p:cBhvr>
                                      <p:to>
                                        <p:strVal val="visible"/>
                                      </p:to>
                                    </p:set>
                                    <p:animEffect transition="in" filter="fade">
                                      <p:cBhvr>
                                        <p:cTn id="50"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41" grpId="0"/>
      <p:bldP spid="42" grpId="0" animBg="1"/>
      <p:bldP spid="44" grpId="0" animBg="1"/>
      <p:bldP spid="45" grpId="0"/>
    </p:bld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xml><?xml version="1.0" encoding="utf-8"?>
<p:tagLst xmlns:p="http://schemas.openxmlformats.org/presentationml/2006/main">
  <p:tag name="ISLIDE.VECTOR" val="28b0fd0e-7ece-4f48-881a-83c93b08799b"/>
</p:tagLst>
</file>

<file path=ppt/tags/tag7.xml><?xml version="1.0" encoding="utf-8"?>
<p:tagLst xmlns:p="http://schemas.openxmlformats.org/presentationml/2006/main">
  <p:tag name="ISLIDE.VECTOR" val="28b0fd0e-7ece-4f48-881a-83c93b08799b"/>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思源黑体 CN Normal">
      <a:majorFont>
        <a:latin typeface="Times New Roman"/>
        <a:ea typeface="思源黑体 CN Normal"/>
        <a:cs typeface=""/>
      </a:majorFont>
      <a:minorFont>
        <a:latin typeface="Times New Roman"/>
        <a:ea typeface="思源黑体 CN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726</Words>
  <Application>WPS 演示</Application>
  <PresentationFormat>宽屏</PresentationFormat>
  <Paragraphs>93</Paragraphs>
  <Slides>11</Slides>
  <Notes>7</Notes>
  <HiddenSlides>2</HiddenSlides>
  <MMClips>0</MMClips>
  <ScaleCrop>false</ScaleCrop>
  <HeadingPairs>
    <vt:vector size="8" baseType="variant">
      <vt:variant>
        <vt:lpstr>已用的字体</vt:lpstr>
      </vt:variant>
      <vt:variant>
        <vt:i4>13</vt:i4>
      </vt:variant>
      <vt:variant>
        <vt:lpstr>主题</vt:lpstr>
      </vt:variant>
      <vt:variant>
        <vt:i4>1</vt:i4>
      </vt:variant>
      <vt:variant>
        <vt:lpstr>嵌入 OLE 服务器</vt:lpstr>
      </vt:variant>
      <vt:variant>
        <vt:i4>4</vt:i4>
      </vt:variant>
      <vt:variant>
        <vt:lpstr>幻灯片标题</vt:lpstr>
      </vt:variant>
      <vt:variant>
        <vt:i4>11</vt:i4>
      </vt:variant>
    </vt:vector>
  </HeadingPairs>
  <TitlesOfParts>
    <vt:vector size="29" baseType="lpstr">
      <vt:lpstr>Arial</vt:lpstr>
      <vt:lpstr>宋体</vt:lpstr>
      <vt:lpstr>Wingdings</vt:lpstr>
      <vt:lpstr>思源黑体 CN Heavy</vt:lpstr>
      <vt:lpstr>黑体</vt:lpstr>
      <vt:lpstr>微软雅黑 Light</vt:lpstr>
      <vt:lpstr>Verdana</vt:lpstr>
      <vt:lpstr>Wingdings</vt:lpstr>
      <vt:lpstr>Times New Roman</vt:lpstr>
      <vt:lpstr>思源黑体 CN Normal</vt:lpstr>
      <vt:lpstr>微软雅黑</vt:lpstr>
      <vt:lpstr>Arial Unicode MS</vt:lpstr>
      <vt:lpstr>等线</vt:lpstr>
      <vt:lpstr>Office 主题​​</vt:lpstr>
      <vt:lpstr>Package</vt:lpstr>
      <vt:lpstr>Package</vt:lpstr>
      <vt:lpstr>Package</vt:lpstr>
      <vt:lpstr>Package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Li安全</cp:lastModifiedBy>
  <cp:revision>87</cp:revision>
  <dcterms:created xsi:type="dcterms:W3CDTF">2019-09-27T01:23:00Z</dcterms:created>
  <dcterms:modified xsi:type="dcterms:W3CDTF">2019-10-06T09:13:33Z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2052-11.3.0.8632</vt:lpwstr>
  </property>
</Properties>
</file>

<file path=docProps/thumbnail.jpeg>
</file>